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98DDDC2-2862-4E74-A45E-CD6E26992B2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3244B1B-D88A-44A2-B1EA-FD5F6ACBAD8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Delo z nemo karto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Vera Gognjavec, maj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9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1328"/>
            <a:ext cx="8219256" cy="5044016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sl-S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nemo karto Azije vpišite.</a:t>
            </a:r>
          </a:p>
          <a:p>
            <a:pPr marL="109728" indent="0">
              <a:buNone/>
            </a:pPr>
            <a:endParaRPr lang="sl-SI" sz="9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9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Atlas stran 90/91 in naprej...</a:t>
            </a:r>
          </a:p>
          <a:p>
            <a:r>
              <a:rPr lang="sl-SI" sz="9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SDZ stran 102/103</a:t>
            </a:r>
          </a:p>
          <a:p>
            <a:endParaRPr lang="sl-SI" sz="9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>
              <a:buNone/>
            </a:pPr>
            <a:r>
              <a:rPr lang="sl-S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POLOTOKE (SDZ stran 102/103)</a:t>
            </a:r>
          </a:p>
          <a:p>
            <a:pPr marL="109728" indent="0">
              <a:buNone/>
            </a:pPr>
            <a:endParaRPr lang="sl-SI" sz="9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Čukotski polotok</a:t>
            </a:r>
          </a:p>
          <a:p>
            <a:r>
              <a:rPr lang="sl-SI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Kamčatka </a:t>
            </a:r>
          </a:p>
          <a:p>
            <a:r>
              <a:rPr lang="sl-SI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Korejski polotok </a:t>
            </a:r>
          </a:p>
          <a:p>
            <a:r>
              <a:rPr lang="sl-SI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Indokitajski polotok </a:t>
            </a:r>
          </a:p>
          <a:p>
            <a:r>
              <a:rPr lang="sl-SI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Dekanski polotok</a:t>
            </a:r>
          </a:p>
          <a:p>
            <a:r>
              <a:rPr lang="sl-SI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Arabski polotok</a:t>
            </a:r>
            <a:endParaRPr lang="sl-SI" sz="9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l-SI" sz="9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l-SI" sz="9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l-SI" sz="9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l-SI" sz="9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 večje otoke,</a:t>
            </a:r>
          </a:p>
          <a:p>
            <a:r>
              <a:rPr lang="sl-SI" dirty="0" smtClean="0"/>
              <a:t>* stranska morja, </a:t>
            </a:r>
          </a:p>
          <a:p>
            <a:r>
              <a:rPr lang="sl-SI" dirty="0" smtClean="0"/>
              <a:t>* večja jezera,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latin typeface="Tahoma" pitchFamily="34" charset="0"/>
                <a:ea typeface="Tahoma" pitchFamily="34" charset="0"/>
                <a:cs typeface="Tahoma" pitchFamily="34" charset="0"/>
              </a:rPr>
              <a:t>NAVODILA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7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12776"/>
            <a:ext cx="8445624" cy="5040560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sl-SI" dirty="0" smtClean="0"/>
              <a:t> </a:t>
            </a:r>
            <a:r>
              <a:rPr lang="sl-SI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Atlas stran 94/95, 108/109</a:t>
            </a:r>
          </a:p>
          <a:p>
            <a:endParaRPr lang="sl-SI" sz="3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Japonsko otočje</a:t>
            </a: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Tajvan</a:t>
            </a:r>
            <a:endParaRPr lang="sl-SI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Filipini</a:t>
            </a:r>
            <a:endParaRPr lang="sl-SI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Borneo</a:t>
            </a:r>
            <a:endParaRPr lang="sl-SI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Celebes</a:t>
            </a:r>
            <a:endParaRPr lang="sl-SI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Sumatra</a:t>
            </a:r>
            <a:endParaRPr lang="sl-SI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Java</a:t>
            </a:r>
            <a:endParaRPr lang="sl-SI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Nova Gvineja</a:t>
            </a: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Šrilanka</a:t>
            </a:r>
            <a:endParaRPr lang="sl-SI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Nova zemlja</a:t>
            </a: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Severna zemlja</a:t>
            </a:r>
          </a:p>
          <a:p>
            <a:r>
              <a:rPr lang="sl-SI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Novosibirski otoki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OTOKI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3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Atlas 90/91, 94/95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Barentsovo morje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Karsko morje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Laptevsko morje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Vzhodnosibirko morje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Beringovo morje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Ohotsko morje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Japonsko morje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Rumeno morje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Južnokitajsko morje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Arabsko morje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Rdeče morje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Sredozemsko morje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STRANSKA MORJA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9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Atlas stran 90/91, SDZ stran 102/103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Kaspijsko jezero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Balhaško jezero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Bajkalsko jezero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JEZERA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8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Atlas stran 90/91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Anadirski zaliv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Tajski zaliv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Omanski zaliv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Perzijski zaliv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Adenski zaliv</a:t>
            </a:r>
          </a:p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ZALIVI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2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1" y="1916832"/>
            <a:ext cx="7668840" cy="4209331"/>
          </a:xfrm>
        </p:spPr>
        <p:txBody>
          <a:bodyPr/>
          <a:lstStyle/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</a:t>
            </a:r>
          </a:p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JENISEJ</a:t>
            </a:r>
          </a:p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LENA</a:t>
            </a:r>
          </a:p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AMUR</a:t>
            </a:r>
          </a:p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JANGCE</a:t>
            </a:r>
          </a:p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MEKONG</a:t>
            </a:r>
          </a:p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GANGES</a:t>
            </a:r>
          </a:p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REKE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7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Geografska lega: S od ekvatorja, V od začetnega poldnevnika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Površina: 44 579 000 km2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Število prebivalcev: poišči na spletu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Gostota prebivalstva: (102, 7 preb. /km2)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Najvišji vrh: Mount Everest (........................)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Najdaljša reka: Jangce</a:t>
            </a:r>
          </a:p>
          <a:p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Največja mesta (5):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OSEBNA IZKAZNICA AZIJE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11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200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Delo z nemo karto</vt:lpstr>
      <vt:lpstr>NAVODILA</vt:lpstr>
      <vt:lpstr>OTOKI</vt:lpstr>
      <vt:lpstr>STRANSKA MORJA</vt:lpstr>
      <vt:lpstr> JEZERA</vt:lpstr>
      <vt:lpstr>ZALIVI</vt:lpstr>
      <vt:lpstr>REKE</vt:lpstr>
      <vt:lpstr>OSEBNA IZKAZNICA AZIJE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Delo z nemo karto</dc:title>
  <dc:creator>Vera</dc:creator>
  <cp:lastModifiedBy>Vera</cp:lastModifiedBy>
  <cp:revision>16</cp:revision>
  <dcterms:created xsi:type="dcterms:W3CDTF">2020-05-03T19:27:25Z</dcterms:created>
  <dcterms:modified xsi:type="dcterms:W3CDTF">2020-05-04T12:03:36Z</dcterms:modified>
</cp:coreProperties>
</file>