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snovna šola Trebnje" initials="OšT" lastIdx="1" clrIdx="0">
    <p:extLst>
      <p:ext uri="{19B8F6BF-5375-455C-9EA6-DF929625EA0E}">
        <p15:presenceInfo xmlns:p15="http://schemas.microsoft.com/office/powerpoint/2012/main" userId="Osnovna šola Trebnj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4-11T11:46:28.409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rdglr9MVVQ" TargetMode="External"/><Relationship Id="rId4" Type="http://schemas.openxmlformats.org/officeDocument/2006/relationships/comments" Target="../comments/commen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go4u.com/en/cram-up/grammar/future-1-will/exercises" TargetMode="External"/><Relationship Id="rId2" Type="http://schemas.openxmlformats.org/officeDocument/2006/relationships/hyperlink" Target="https://www.ego4u.com/en/cram-up/grammar/future-mix/exercise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nglisch-hilfen.de/en/exercises/tenses/future2.htm" TargetMode="External"/><Relationship Id="rId4" Type="http://schemas.openxmlformats.org/officeDocument/2006/relationships/hyperlink" Target="http://www.englisch-hilfen.de/en/exercises/tenses/will_future_mix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 smtClean="0"/>
              <a:t>FUTURE SIMPLE TENSE</a:t>
            </a:r>
            <a:endParaRPr lang="en-GB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Will Future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13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605635"/>
          </a:xfrm>
        </p:spPr>
        <p:txBody>
          <a:bodyPr>
            <a:normAutofit/>
          </a:bodyPr>
          <a:lstStyle/>
          <a:p>
            <a:r>
              <a:rPr lang="sl-SI" sz="2400" b="1" dirty="0"/>
              <a:t>Glagole v oklepaju postavi v </a:t>
            </a:r>
            <a:r>
              <a:rPr lang="sl-SI" sz="2400" b="1" dirty="0" smtClean="0"/>
              <a:t>nikalno </a:t>
            </a:r>
            <a:r>
              <a:rPr lang="sl-SI" sz="2400" b="1" dirty="0"/>
              <a:t>obliko.</a:t>
            </a:r>
            <a:endParaRPr lang="en-GB" sz="24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66800" y="1248229"/>
            <a:ext cx="10058400" cy="4786811"/>
          </a:xfrm>
        </p:spPr>
        <p:txBody>
          <a:bodyPr>
            <a:normAutofit/>
          </a:bodyPr>
          <a:lstStyle/>
          <a:p>
            <a:r>
              <a:rPr lang="en-US" sz="2000" dirty="0"/>
              <a:t>Tim </a:t>
            </a:r>
            <a:r>
              <a:rPr lang="sl-SI" sz="2000" dirty="0" smtClean="0"/>
              <a:t>………………………………..</a:t>
            </a:r>
            <a:r>
              <a:rPr lang="en-US" sz="2000" dirty="0"/>
              <a:t> the teacher. </a:t>
            </a:r>
            <a:r>
              <a:rPr lang="en-US" sz="2000" b="1" i="1" dirty="0"/>
              <a:t>(</a:t>
            </a:r>
            <a:r>
              <a:rPr lang="en-US" sz="2000" b="1" i="1" dirty="0" smtClean="0"/>
              <a:t>not</a:t>
            </a:r>
            <a:r>
              <a:rPr lang="sl-SI" sz="2000" b="1" i="1" dirty="0" smtClean="0"/>
              <a:t> </a:t>
            </a:r>
            <a:r>
              <a:rPr lang="en-US" sz="2000" b="1" i="1" dirty="0" smtClean="0"/>
              <a:t>tell</a:t>
            </a:r>
            <a:r>
              <a:rPr lang="en-US" sz="2000" b="1" i="1" dirty="0"/>
              <a:t>)</a:t>
            </a:r>
            <a:endParaRPr lang="en-US" sz="2000" dirty="0"/>
          </a:p>
          <a:p>
            <a:r>
              <a:rPr lang="en-US" sz="2000" dirty="0"/>
              <a:t>I hope I </a:t>
            </a:r>
            <a:r>
              <a:rPr lang="sl-SI" sz="2000" dirty="0" smtClean="0"/>
              <a:t>………………………………..</a:t>
            </a:r>
            <a:r>
              <a:rPr lang="en-US" sz="2000" dirty="0"/>
              <a:t> the train to Manchester. </a:t>
            </a:r>
            <a:r>
              <a:rPr lang="en-US" sz="2000" b="1" i="1" dirty="0"/>
              <a:t>(</a:t>
            </a:r>
            <a:r>
              <a:rPr lang="en-US" sz="2000" b="1" i="1" dirty="0" smtClean="0"/>
              <a:t>not</a:t>
            </a:r>
            <a:r>
              <a:rPr lang="sl-SI" sz="2000" b="1" i="1" dirty="0" smtClean="0"/>
              <a:t> </a:t>
            </a:r>
            <a:r>
              <a:rPr lang="en-US" sz="2000" b="1" i="1" dirty="0" smtClean="0"/>
              <a:t>miss</a:t>
            </a:r>
            <a:r>
              <a:rPr lang="en-US" sz="2000" b="1" i="1" dirty="0"/>
              <a:t>)</a:t>
            </a:r>
            <a:endParaRPr lang="en-US" sz="2000" dirty="0"/>
          </a:p>
          <a:p>
            <a:r>
              <a:rPr lang="en-US" sz="2000" dirty="0"/>
              <a:t>She </a:t>
            </a:r>
            <a:r>
              <a:rPr lang="sl-SI" sz="2000" dirty="0" smtClean="0"/>
              <a:t>…………………………………..</a:t>
            </a:r>
            <a:r>
              <a:rPr lang="en-US" sz="2000" dirty="0"/>
              <a:t> her hair green. </a:t>
            </a:r>
            <a:r>
              <a:rPr lang="en-US" sz="2000" b="1" i="1" dirty="0"/>
              <a:t>(</a:t>
            </a:r>
            <a:r>
              <a:rPr lang="en-US" sz="2000" b="1" i="1" dirty="0" smtClean="0"/>
              <a:t>not</a:t>
            </a:r>
            <a:r>
              <a:rPr lang="sl-SI" sz="2000" b="1" i="1" dirty="0" smtClean="0"/>
              <a:t> </a:t>
            </a:r>
            <a:r>
              <a:rPr lang="en-US" sz="2000" b="1" i="1" dirty="0" smtClean="0"/>
              <a:t>dye</a:t>
            </a:r>
            <a:r>
              <a:rPr lang="en-US" sz="2000" b="1" i="1" dirty="0"/>
              <a:t>)</a:t>
            </a:r>
            <a:endParaRPr lang="en-US" sz="2000" dirty="0"/>
          </a:p>
          <a:p>
            <a:r>
              <a:rPr lang="en-US" sz="2000" dirty="0"/>
              <a:t>He </a:t>
            </a:r>
            <a:r>
              <a:rPr lang="sl-SI" sz="2000" dirty="0" smtClean="0"/>
              <a:t>………………………………………….</a:t>
            </a:r>
            <a:r>
              <a:rPr lang="en-US" sz="2000" dirty="0"/>
              <a:t> breakfast tomorrow morning. </a:t>
            </a:r>
            <a:r>
              <a:rPr lang="en-US" sz="2000" b="1" i="1" dirty="0"/>
              <a:t>(</a:t>
            </a:r>
            <a:r>
              <a:rPr lang="en-US" sz="2000" b="1" i="1" dirty="0" smtClean="0"/>
              <a:t>not</a:t>
            </a:r>
            <a:r>
              <a:rPr lang="sl-SI" sz="2000" b="1" i="1" dirty="0" smtClean="0"/>
              <a:t> </a:t>
            </a:r>
            <a:r>
              <a:rPr lang="en-US" sz="2000" b="1" i="1" dirty="0" smtClean="0"/>
              <a:t>prepare</a:t>
            </a:r>
            <a:r>
              <a:rPr lang="en-US" sz="2000" b="1" i="1" dirty="0"/>
              <a:t>)</a:t>
            </a:r>
            <a:endParaRPr lang="en-US" sz="2000" dirty="0"/>
          </a:p>
          <a:p>
            <a:r>
              <a:rPr lang="en-US" sz="2000" dirty="0"/>
              <a:t>The manager </a:t>
            </a:r>
            <a:r>
              <a:rPr lang="sl-SI" sz="2000" dirty="0" smtClean="0"/>
              <a:t>…………………………………….</a:t>
            </a:r>
            <a:r>
              <a:rPr lang="en-US" sz="2000" dirty="0"/>
              <a:t> trees in front of the office building. </a:t>
            </a:r>
            <a:r>
              <a:rPr lang="en-US" sz="2000" b="1" i="1" dirty="0"/>
              <a:t>(</a:t>
            </a:r>
            <a:r>
              <a:rPr lang="en-US" sz="2000" b="1" i="1" dirty="0" smtClean="0"/>
              <a:t>no</a:t>
            </a:r>
            <a:r>
              <a:rPr lang="sl-SI" sz="2000" b="1" i="1" dirty="0" smtClean="0"/>
              <a:t>t</a:t>
            </a:r>
            <a:r>
              <a:rPr lang="en-US" sz="2000" b="1" i="1" dirty="0" smtClean="0"/>
              <a:t> </a:t>
            </a:r>
            <a:r>
              <a:rPr lang="en-US" sz="2000" b="1" i="1" dirty="0"/>
              <a:t>plant)</a:t>
            </a:r>
            <a:endParaRPr lang="en-US" sz="2000" dirty="0"/>
          </a:p>
          <a:p>
            <a:r>
              <a:rPr lang="en-US" sz="2000" dirty="0"/>
              <a:t>Melissa </a:t>
            </a:r>
            <a:r>
              <a:rPr lang="sl-SI" sz="2000" dirty="0" smtClean="0"/>
              <a:t>………………………………….</a:t>
            </a:r>
            <a:r>
              <a:rPr lang="en-US" sz="2000" dirty="0"/>
              <a:t> jeans at her party. </a:t>
            </a:r>
            <a:r>
              <a:rPr lang="en-US" sz="2000" b="1" i="1" dirty="0"/>
              <a:t>(</a:t>
            </a:r>
            <a:r>
              <a:rPr lang="en-US" sz="2000" b="1" i="1" dirty="0" smtClean="0"/>
              <a:t>not</a:t>
            </a:r>
            <a:r>
              <a:rPr lang="sl-SI" sz="2000" b="1" i="1" dirty="0" smtClean="0"/>
              <a:t> </a:t>
            </a:r>
            <a:r>
              <a:rPr lang="en-US" sz="2000" b="1" i="1" dirty="0" smtClean="0"/>
              <a:t>wear</a:t>
            </a:r>
            <a:r>
              <a:rPr lang="en-US" sz="2000" b="1" i="1" dirty="0"/>
              <a:t>)</a:t>
            </a:r>
            <a:endParaRPr lang="en-US" sz="2000" dirty="0"/>
          </a:p>
          <a:p>
            <a:r>
              <a:rPr lang="en-US" sz="2000" dirty="0"/>
              <a:t>My friends </a:t>
            </a:r>
            <a:r>
              <a:rPr lang="sl-SI" sz="2000" dirty="0" smtClean="0"/>
              <a:t>……………………………………..</a:t>
            </a:r>
            <a:r>
              <a:rPr lang="en-US" sz="2000" dirty="0"/>
              <a:t> in a city. </a:t>
            </a:r>
            <a:r>
              <a:rPr lang="en-US" sz="2000" b="1" i="1" dirty="0"/>
              <a:t>(</a:t>
            </a:r>
            <a:r>
              <a:rPr lang="en-US" sz="2000" b="1" i="1" dirty="0" smtClean="0"/>
              <a:t>not</a:t>
            </a:r>
            <a:r>
              <a:rPr lang="sl-SI" sz="2000" b="1" i="1" dirty="0" smtClean="0"/>
              <a:t> </a:t>
            </a:r>
            <a:r>
              <a:rPr lang="en-US" sz="2000" b="1" i="1" dirty="0" smtClean="0"/>
              <a:t>live</a:t>
            </a:r>
            <a:r>
              <a:rPr lang="en-US" sz="2000" b="1" i="1" dirty="0"/>
              <a:t>)</a:t>
            </a:r>
            <a:endParaRPr lang="en-US" sz="2000" dirty="0"/>
          </a:p>
          <a:p>
            <a:r>
              <a:rPr lang="en-US" sz="2000" dirty="0"/>
              <a:t>We </a:t>
            </a:r>
            <a:r>
              <a:rPr lang="sl-SI" sz="2000" dirty="0" smtClean="0"/>
              <a:t>……………………………………..</a:t>
            </a:r>
            <a:r>
              <a:rPr lang="en-US" sz="2000" dirty="0"/>
              <a:t> about the bad weather. </a:t>
            </a:r>
            <a:r>
              <a:rPr lang="en-US" sz="2000" b="1" i="1" dirty="0"/>
              <a:t>(</a:t>
            </a:r>
            <a:r>
              <a:rPr lang="en-US" sz="2000" b="1" i="1" dirty="0" smtClean="0"/>
              <a:t>not</a:t>
            </a:r>
            <a:r>
              <a:rPr lang="sl-SI" sz="2000" b="1" i="1" dirty="0" smtClean="0"/>
              <a:t> </a:t>
            </a:r>
            <a:r>
              <a:rPr lang="en-US" sz="2000" b="1" i="1" dirty="0" smtClean="0"/>
              <a:t>worry</a:t>
            </a:r>
            <a:r>
              <a:rPr lang="en-US" sz="2000" b="1" i="1" dirty="0"/>
              <a:t>)</a:t>
            </a:r>
            <a:endParaRPr lang="en-US" sz="2000" dirty="0"/>
          </a:p>
          <a:p>
            <a:r>
              <a:rPr lang="en-US" sz="2000" dirty="0"/>
              <a:t>I </a:t>
            </a:r>
            <a:r>
              <a:rPr lang="sl-SI" sz="2000" dirty="0" smtClean="0"/>
              <a:t>………………………………………</a:t>
            </a:r>
            <a:r>
              <a:rPr lang="en-US" sz="2000" dirty="0"/>
              <a:t> in this lake. </a:t>
            </a:r>
            <a:r>
              <a:rPr lang="en-US" sz="2000" b="1" i="1" dirty="0"/>
              <a:t>(</a:t>
            </a:r>
            <a:r>
              <a:rPr lang="en-US" sz="2000" b="1" i="1" dirty="0" smtClean="0"/>
              <a:t>not</a:t>
            </a:r>
            <a:r>
              <a:rPr lang="sl-SI" sz="2000" b="1" i="1" dirty="0" smtClean="0"/>
              <a:t> </a:t>
            </a:r>
            <a:r>
              <a:rPr lang="en-US" sz="2000" b="1" i="1" dirty="0" smtClean="0"/>
              <a:t>swim</a:t>
            </a:r>
            <a:r>
              <a:rPr lang="en-US" sz="2000" b="1" i="1" dirty="0"/>
              <a:t>)</a:t>
            </a:r>
            <a:endParaRPr lang="en-US" sz="2000" dirty="0"/>
          </a:p>
          <a:p>
            <a:r>
              <a:rPr lang="en-US" sz="2000" dirty="0"/>
              <a:t>You </a:t>
            </a:r>
            <a:r>
              <a:rPr lang="sl-SI" sz="2000" dirty="0" smtClean="0"/>
              <a:t>………………………………………….</a:t>
            </a:r>
            <a:r>
              <a:rPr lang="en-US" sz="2000" dirty="0"/>
              <a:t> the vase on the shelf. </a:t>
            </a:r>
            <a:r>
              <a:rPr lang="en-US" sz="2000" b="1" i="1" dirty="0"/>
              <a:t>(</a:t>
            </a:r>
            <a:r>
              <a:rPr lang="en-US" sz="2000" b="1" i="1" dirty="0" smtClean="0"/>
              <a:t>not</a:t>
            </a:r>
            <a:r>
              <a:rPr lang="sl-SI" sz="2000" b="1" i="1" dirty="0" smtClean="0"/>
              <a:t> </a:t>
            </a:r>
            <a:r>
              <a:rPr lang="en-US" sz="2000" b="1" i="1" dirty="0" smtClean="0"/>
              <a:t>reach</a:t>
            </a:r>
            <a:r>
              <a:rPr lang="en-US" sz="2000" b="1" i="1" dirty="0"/>
              <a:t>)</a:t>
            </a:r>
            <a:endParaRPr lang="en-US" sz="20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0133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18549"/>
          </a:xfrm>
        </p:spPr>
        <p:txBody>
          <a:bodyPr>
            <a:normAutofit/>
          </a:bodyPr>
          <a:lstStyle/>
          <a:p>
            <a:r>
              <a:rPr lang="sl-SI" sz="2400" b="1" dirty="0"/>
              <a:t>Glagole v oklepaju postavi v </a:t>
            </a:r>
            <a:r>
              <a:rPr lang="sl-SI" sz="2400" b="1" dirty="0" smtClean="0"/>
              <a:t>trdilno, vprašalno ali nikalno </a:t>
            </a:r>
            <a:r>
              <a:rPr lang="sl-SI" sz="2400" b="1" dirty="0"/>
              <a:t>obliko.</a:t>
            </a:r>
            <a:endParaRPr lang="en-GB" sz="24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66800" y="1349829"/>
            <a:ext cx="10058400" cy="4685211"/>
          </a:xfrm>
        </p:spPr>
        <p:txBody>
          <a:bodyPr>
            <a:noAutofit/>
          </a:bodyPr>
          <a:lstStyle/>
          <a:p>
            <a:r>
              <a:rPr lang="en-US" sz="2000" dirty="0"/>
              <a:t>They </a:t>
            </a:r>
            <a:r>
              <a:rPr lang="sl-SI" sz="2000" dirty="0" smtClean="0"/>
              <a:t>…………………..……..</a:t>
            </a:r>
            <a:r>
              <a:rPr lang="en-US" sz="2000" dirty="0"/>
              <a:t> back by 6:30 pm. </a:t>
            </a:r>
            <a:r>
              <a:rPr lang="en-US" sz="2000" b="1" i="1" dirty="0" smtClean="0"/>
              <a:t>(be</a:t>
            </a:r>
            <a:r>
              <a:rPr lang="en-US" sz="2000" b="1" i="1" dirty="0"/>
              <a:t>)</a:t>
            </a:r>
            <a:endParaRPr lang="en-US" sz="2000" dirty="0"/>
          </a:p>
          <a:p>
            <a:r>
              <a:rPr lang="en-US" sz="2000" dirty="0"/>
              <a:t> </a:t>
            </a:r>
            <a:r>
              <a:rPr lang="sl-SI" sz="2000" dirty="0" smtClean="0"/>
              <a:t>…………… </a:t>
            </a:r>
            <a:r>
              <a:rPr lang="en-US" sz="2000" dirty="0" smtClean="0"/>
              <a:t>you</a:t>
            </a:r>
            <a:r>
              <a:rPr lang="en-US" sz="2000" dirty="0"/>
              <a:t> </a:t>
            </a:r>
            <a:r>
              <a:rPr lang="sl-SI" sz="2000" dirty="0" smtClean="0"/>
              <a:t>……………………</a:t>
            </a:r>
            <a:r>
              <a:rPr lang="en-US" sz="2000" dirty="0"/>
              <a:t> me? </a:t>
            </a:r>
            <a:r>
              <a:rPr lang="en-US" sz="2000" b="1" i="1" dirty="0" smtClean="0"/>
              <a:t>(help</a:t>
            </a:r>
            <a:r>
              <a:rPr lang="en-US" sz="2000" b="1" i="1" dirty="0"/>
              <a:t>)</a:t>
            </a:r>
            <a:endParaRPr lang="en-US" sz="2000" dirty="0"/>
          </a:p>
          <a:p>
            <a:r>
              <a:rPr lang="en-US" sz="2000" dirty="0"/>
              <a:t>When </a:t>
            </a:r>
            <a:r>
              <a:rPr lang="sl-SI" sz="2000" dirty="0" smtClean="0"/>
              <a:t>………………….</a:t>
            </a:r>
            <a:r>
              <a:rPr lang="en-US" sz="2000" dirty="0"/>
              <a:t> I </a:t>
            </a:r>
            <a:r>
              <a:rPr lang="sl-SI" sz="2000" dirty="0" smtClean="0"/>
              <a:t>………………………</a:t>
            </a:r>
            <a:r>
              <a:rPr lang="en-US" sz="2000" dirty="0"/>
              <a:t> you again? </a:t>
            </a:r>
            <a:r>
              <a:rPr lang="en-US" sz="2000" b="1" i="1" dirty="0" smtClean="0"/>
              <a:t>(see</a:t>
            </a:r>
            <a:r>
              <a:rPr lang="en-US" sz="2000" b="1" i="1" dirty="0"/>
              <a:t>)</a:t>
            </a:r>
            <a:endParaRPr lang="en-US" sz="2000" dirty="0"/>
          </a:p>
          <a:p>
            <a:r>
              <a:rPr lang="en-US" sz="2000" dirty="0"/>
              <a:t>His parents </a:t>
            </a:r>
            <a:r>
              <a:rPr lang="sl-SI" sz="2000" dirty="0" smtClean="0"/>
              <a:t>………………………………………</a:t>
            </a:r>
            <a:r>
              <a:rPr lang="en-US" sz="2000" dirty="0"/>
              <a:t> him for being late. </a:t>
            </a:r>
            <a:r>
              <a:rPr lang="en-US" sz="2000" b="1" i="1" dirty="0"/>
              <a:t>(</a:t>
            </a:r>
            <a:r>
              <a:rPr lang="en-US" sz="2000" b="1" i="1" dirty="0" smtClean="0"/>
              <a:t>not</a:t>
            </a:r>
            <a:r>
              <a:rPr lang="sl-SI" sz="2000" b="1" i="1" dirty="0" smtClean="0"/>
              <a:t> </a:t>
            </a:r>
            <a:r>
              <a:rPr lang="en-US" sz="2000" b="1" i="1" dirty="0" smtClean="0"/>
              <a:t>punish</a:t>
            </a:r>
            <a:r>
              <a:rPr lang="en-US" sz="2000" b="1" i="1" dirty="0"/>
              <a:t>)</a:t>
            </a:r>
            <a:endParaRPr lang="en-US" sz="2000" dirty="0"/>
          </a:p>
          <a:p>
            <a:r>
              <a:rPr lang="en-US" sz="2000" dirty="0"/>
              <a:t> </a:t>
            </a:r>
            <a:r>
              <a:rPr lang="sl-SI" sz="2000" dirty="0" smtClean="0"/>
              <a:t>…………….. </a:t>
            </a:r>
            <a:r>
              <a:rPr lang="en-US" sz="2000" dirty="0" smtClean="0"/>
              <a:t>they</a:t>
            </a:r>
            <a:r>
              <a:rPr lang="en-US" sz="2000" dirty="0"/>
              <a:t> </a:t>
            </a:r>
            <a:r>
              <a:rPr lang="sl-SI" sz="2000" dirty="0" smtClean="0"/>
              <a:t>……………………………</a:t>
            </a:r>
            <a:r>
              <a:rPr lang="en-US" sz="2000" dirty="0"/>
              <a:t> the contract tonight? </a:t>
            </a:r>
            <a:r>
              <a:rPr lang="en-US" sz="2000" b="1" i="1" dirty="0" smtClean="0"/>
              <a:t>(sign</a:t>
            </a:r>
            <a:r>
              <a:rPr lang="en-US" sz="2000" b="1" i="1" dirty="0"/>
              <a:t>)</a:t>
            </a:r>
            <a:endParaRPr lang="en-US" sz="2000" dirty="0"/>
          </a:p>
          <a:p>
            <a:r>
              <a:rPr lang="en-US" sz="2000" dirty="0"/>
              <a:t>It </a:t>
            </a:r>
            <a:r>
              <a:rPr lang="sl-SI" sz="2000" dirty="0" smtClean="0"/>
              <a:t>…………………………….</a:t>
            </a:r>
            <a:r>
              <a:rPr lang="en-US" sz="2000" dirty="0"/>
              <a:t> us three hours to get there. </a:t>
            </a:r>
            <a:r>
              <a:rPr lang="en-US" sz="2000" b="1" i="1" dirty="0" smtClean="0"/>
              <a:t>(take</a:t>
            </a:r>
            <a:r>
              <a:rPr lang="en-US" sz="2000" b="1" i="1" dirty="0"/>
              <a:t>)</a:t>
            </a:r>
            <a:endParaRPr lang="en-US" sz="2000" dirty="0"/>
          </a:p>
          <a:p>
            <a:r>
              <a:rPr lang="en-US" sz="2000" dirty="0"/>
              <a:t> </a:t>
            </a:r>
            <a:r>
              <a:rPr lang="sl-SI" sz="2000" dirty="0" smtClean="0"/>
              <a:t>…………………. </a:t>
            </a:r>
            <a:r>
              <a:rPr lang="en-US" sz="2000" dirty="0" smtClean="0"/>
              <a:t>this </a:t>
            </a:r>
            <a:r>
              <a:rPr lang="en-US" sz="2000" dirty="0"/>
              <a:t>concert </a:t>
            </a:r>
            <a:r>
              <a:rPr lang="sl-SI" sz="2000" dirty="0" smtClean="0"/>
              <a:t>………………………</a:t>
            </a:r>
            <a:r>
              <a:rPr lang="en-US" sz="2000" dirty="0"/>
              <a:t> money for our school club? </a:t>
            </a:r>
            <a:r>
              <a:rPr lang="en-US" sz="2000" b="1" i="1" dirty="0" smtClean="0"/>
              <a:t>(raise</a:t>
            </a:r>
            <a:r>
              <a:rPr lang="en-US" sz="2000" b="1" i="1" dirty="0"/>
              <a:t>)</a:t>
            </a:r>
            <a:endParaRPr lang="en-US" sz="2000" dirty="0"/>
          </a:p>
          <a:p>
            <a:r>
              <a:rPr lang="en-US" sz="2000" dirty="0"/>
              <a:t>This van </a:t>
            </a:r>
            <a:r>
              <a:rPr lang="sl-SI" sz="2000" dirty="0" smtClean="0"/>
              <a:t>…………………………………</a:t>
            </a:r>
            <a:r>
              <a:rPr lang="en-US" sz="2000" dirty="0"/>
              <a:t> with 8 people in it. </a:t>
            </a:r>
            <a:r>
              <a:rPr lang="en-US" sz="2000" b="1" i="1" dirty="0"/>
              <a:t>(</a:t>
            </a:r>
            <a:r>
              <a:rPr lang="en-US" sz="2000" b="1" i="1" dirty="0" smtClean="0"/>
              <a:t>not</a:t>
            </a:r>
            <a:r>
              <a:rPr lang="sl-SI" sz="2000" b="1" i="1" dirty="0" smtClean="0"/>
              <a:t> </a:t>
            </a:r>
            <a:r>
              <a:rPr lang="en-US" sz="2000" b="1" i="1" dirty="0" smtClean="0"/>
              <a:t>break </a:t>
            </a:r>
            <a:r>
              <a:rPr lang="en-US" sz="2000" b="1" i="1" dirty="0"/>
              <a:t>down)</a:t>
            </a:r>
            <a:endParaRPr lang="en-US" sz="2000" dirty="0"/>
          </a:p>
          <a:p>
            <a:r>
              <a:rPr lang="en-US" sz="2000" dirty="0"/>
              <a:t>The meeting </a:t>
            </a:r>
            <a:r>
              <a:rPr lang="sl-SI" sz="2000" dirty="0" smtClean="0"/>
              <a:t>…………………………………….</a:t>
            </a:r>
            <a:r>
              <a:rPr lang="en-US" sz="2000" dirty="0"/>
              <a:t> before tomorrow morning. </a:t>
            </a:r>
            <a:r>
              <a:rPr lang="en-US" sz="2000" b="1" i="1" dirty="0"/>
              <a:t>(</a:t>
            </a:r>
            <a:r>
              <a:rPr lang="en-US" sz="2000" b="1" i="1" dirty="0" smtClean="0"/>
              <a:t>not</a:t>
            </a:r>
            <a:r>
              <a:rPr lang="sl-SI" sz="2000" b="1" i="1" dirty="0" smtClean="0"/>
              <a:t> </a:t>
            </a:r>
            <a:r>
              <a:rPr lang="en-US" sz="2000" b="1" i="1" dirty="0" smtClean="0"/>
              <a:t>close</a:t>
            </a:r>
            <a:r>
              <a:rPr lang="en-US" sz="2000" b="1" i="1" dirty="0"/>
              <a:t>)</a:t>
            </a:r>
            <a:endParaRPr lang="en-US" sz="2000" dirty="0"/>
          </a:p>
          <a:p>
            <a:r>
              <a:rPr lang="en-US" sz="2000" dirty="0"/>
              <a:t>When </a:t>
            </a:r>
            <a:r>
              <a:rPr lang="sl-SI" sz="2000" dirty="0" smtClean="0"/>
              <a:t>………………….</a:t>
            </a:r>
            <a:r>
              <a:rPr lang="en-US" sz="2000" dirty="0"/>
              <a:t> she </a:t>
            </a:r>
            <a:r>
              <a:rPr lang="sl-SI" sz="2000" dirty="0" smtClean="0"/>
              <a:t>…………………….</a:t>
            </a:r>
            <a:r>
              <a:rPr lang="en-US" sz="2000" dirty="0"/>
              <a:t> me a copy of her essay? </a:t>
            </a:r>
            <a:r>
              <a:rPr lang="en-US" sz="2000" b="1" i="1" dirty="0" smtClean="0"/>
              <a:t>(send</a:t>
            </a:r>
            <a:r>
              <a:rPr lang="en-US" sz="2000" b="1" i="1" dirty="0"/>
              <a:t>)</a:t>
            </a:r>
            <a:endParaRPr lang="en-US" sz="20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041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157178"/>
          </a:xfrm>
        </p:spPr>
        <p:txBody>
          <a:bodyPr>
            <a:normAutofit fontScale="90000"/>
          </a:bodyPr>
          <a:lstStyle/>
          <a:p>
            <a:r>
              <a:rPr lang="en-US" sz="3100" b="1" dirty="0"/>
              <a:t>I Will Always Love </a:t>
            </a:r>
            <a:r>
              <a:rPr lang="en-US" sz="3100" b="1" dirty="0" smtClean="0"/>
              <a:t>You</a:t>
            </a: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371600" y="1306286"/>
            <a:ext cx="10058400" cy="5294811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dirty="0"/>
              <a:t>If I should stay, I'll only be in your way</a:t>
            </a:r>
            <a:br>
              <a:rPr lang="en-US" dirty="0"/>
            </a:br>
            <a:r>
              <a:rPr lang="en-US" dirty="0"/>
              <a:t>So I'll go, but I know I'll</a:t>
            </a:r>
            <a:br>
              <a:rPr lang="en-US" dirty="0"/>
            </a:br>
            <a:r>
              <a:rPr lang="en-US" dirty="0"/>
              <a:t>Think of you every step of the way</a:t>
            </a:r>
          </a:p>
          <a:p>
            <a:pPr marL="0" indent="0">
              <a:buNone/>
            </a:pPr>
            <a:r>
              <a:rPr lang="en-US" dirty="0"/>
              <a:t>And I will always love you</a:t>
            </a:r>
            <a:br>
              <a:rPr lang="en-US" dirty="0"/>
            </a:br>
            <a:r>
              <a:rPr lang="en-US" dirty="0"/>
              <a:t>I will always love you</a:t>
            </a:r>
            <a:br>
              <a:rPr lang="en-US" dirty="0"/>
            </a:br>
            <a:r>
              <a:rPr lang="en-US" dirty="0" err="1"/>
              <a:t>You</a:t>
            </a:r>
            <a:r>
              <a:rPr lang="en-US" dirty="0"/>
              <a:t>, my darling you, hmmm,</a:t>
            </a:r>
          </a:p>
          <a:p>
            <a:pPr marL="0" indent="0">
              <a:buNone/>
            </a:pPr>
            <a:r>
              <a:rPr lang="en-US" dirty="0"/>
              <a:t>Bittersweet memories</a:t>
            </a:r>
            <a:br>
              <a:rPr lang="en-US" dirty="0"/>
            </a:br>
            <a:r>
              <a:rPr lang="en-US" dirty="0"/>
              <a:t>That is all I'm taking with me</a:t>
            </a:r>
            <a:br>
              <a:rPr lang="en-US" dirty="0"/>
            </a:br>
            <a:r>
              <a:rPr lang="en-US" dirty="0"/>
              <a:t>So, goodbye</a:t>
            </a:r>
            <a:br>
              <a:rPr lang="en-US" dirty="0"/>
            </a:br>
            <a:r>
              <a:rPr lang="en-US" dirty="0"/>
              <a:t>Please, don't cry</a:t>
            </a:r>
            <a:br>
              <a:rPr lang="en-US" dirty="0"/>
            </a:br>
            <a:r>
              <a:rPr lang="en-US" dirty="0"/>
              <a:t>We both know I'm not what you, you need</a:t>
            </a:r>
          </a:p>
          <a:p>
            <a:pPr marL="0" indent="0">
              <a:buNone/>
            </a:pPr>
            <a:r>
              <a:rPr lang="en-US" dirty="0"/>
              <a:t>And I will always love you</a:t>
            </a:r>
            <a:br>
              <a:rPr lang="en-US" dirty="0"/>
            </a:br>
            <a:r>
              <a:rPr lang="en-US" dirty="0"/>
              <a:t>I will always love you</a:t>
            </a:r>
          </a:p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dirty="0"/>
              <a:t>hope life treats you kind</a:t>
            </a:r>
            <a:br>
              <a:rPr lang="en-US" dirty="0"/>
            </a:br>
            <a:r>
              <a:rPr lang="en-US" dirty="0"/>
              <a:t>And I hope you have all you've dreamed of</a:t>
            </a:r>
            <a:br>
              <a:rPr lang="en-US" dirty="0"/>
            </a:br>
            <a:r>
              <a:rPr lang="en-US" dirty="0"/>
              <a:t>And I wish to you, joy and happiness</a:t>
            </a:r>
            <a:br>
              <a:rPr lang="en-US" dirty="0"/>
            </a:br>
            <a:r>
              <a:rPr lang="en-US" dirty="0"/>
              <a:t>But above all this, I wish you love</a:t>
            </a:r>
          </a:p>
          <a:p>
            <a:pPr marL="0" indent="0">
              <a:buNone/>
            </a:pPr>
            <a:r>
              <a:rPr lang="en-US" dirty="0"/>
              <a:t>And I will always love you</a:t>
            </a:r>
            <a:br>
              <a:rPr lang="en-US" dirty="0"/>
            </a:br>
            <a:r>
              <a:rPr lang="en-US" dirty="0"/>
              <a:t>I will always love you</a:t>
            </a:r>
            <a:br>
              <a:rPr lang="en-US" dirty="0"/>
            </a:br>
            <a:r>
              <a:rPr lang="en-US" dirty="0"/>
              <a:t>I will always love you</a:t>
            </a:r>
            <a:br>
              <a:rPr lang="en-US" dirty="0"/>
            </a:br>
            <a:r>
              <a:rPr lang="en-US" dirty="0"/>
              <a:t>I will always love you</a:t>
            </a:r>
            <a:br>
              <a:rPr lang="en-US" dirty="0"/>
            </a:br>
            <a:r>
              <a:rPr lang="en-US" dirty="0"/>
              <a:t>I will always love you</a:t>
            </a:r>
            <a:br>
              <a:rPr lang="en-US" dirty="0"/>
            </a:br>
            <a:r>
              <a:rPr lang="en-US" dirty="0"/>
              <a:t>I, I will always love you</a:t>
            </a:r>
          </a:p>
          <a:p>
            <a:pPr marL="0" indent="0">
              <a:buNone/>
            </a:pPr>
            <a:r>
              <a:rPr lang="en-US" dirty="0"/>
              <a:t>You, darling, I love you</a:t>
            </a:r>
            <a:br>
              <a:rPr lang="en-US" dirty="0"/>
            </a:br>
            <a:r>
              <a:rPr lang="en-US" dirty="0"/>
              <a:t>Oh, I'll always, I'll always love you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ardglr9MVVQ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126514" y="4359728"/>
            <a:ext cx="36576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16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634663"/>
          </a:xfrm>
        </p:spPr>
        <p:txBody>
          <a:bodyPr>
            <a:normAutofit/>
          </a:bodyPr>
          <a:lstStyle/>
          <a:p>
            <a:r>
              <a:rPr lang="sl-SI" sz="2400" b="1" dirty="0" smtClean="0"/>
              <a:t>Vaje na internetu:</a:t>
            </a:r>
            <a:endParaRPr lang="en-GB" sz="2400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66800" y="1407886"/>
            <a:ext cx="10058400" cy="4627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hlinkClick r:id="rId2"/>
              </a:rPr>
              <a:t>https://</a:t>
            </a:r>
            <a:r>
              <a:rPr lang="en-GB" sz="2400" dirty="0" smtClean="0">
                <a:hlinkClick r:id="rId2"/>
              </a:rPr>
              <a:t>www.ego4u.com/en/cram-up/grammar/future-mix/exercises</a:t>
            </a:r>
            <a:endParaRPr lang="sl-SI" sz="2400" dirty="0" smtClean="0"/>
          </a:p>
          <a:p>
            <a:pPr marL="0" indent="0">
              <a:buNone/>
            </a:pPr>
            <a:r>
              <a:rPr lang="en-GB" sz="2400" dirty="0">
                <a:hlinkClick r:id="rId3"/>
              </a:rPr>
              <a:t>https://</a:t>
            </a:r>
            <a:r>
              <a:rPr lang="en-GB" sz="2400" dirty="0" smtClean="0">
                <a:hlinkClick r:id="rId3"/>
              </a:rPr>
              <a:t>www.ego4u.com/en/cram-up/grammar/future-1-will/exercises</a:t>
            </a:r>
            <a:endParaRPr lang="sl-SI" sz="2400" dirty="0" smtClean="0"/>
          </a:p>
          <a:p>
            <a:pPr marL="0" indent="0">
              <a:buNone/>
            </a:pPr>
            <a:r>
              <a:rPr lang="en-GB" sz="2400" dirty="0">
                <a:hlinkClick r:id="rId4"/>
              </a:rPr>
              <a:t>http://</a:t>
            </a:r>
            <a:r>
              <a:rPr lang="en-GB" sz="2400" dirty="0" smtClean="0">
                <a:hlinkClick r:id="rId4"/>
              </a:rPr>
              <a:t>www.englisch-hilfen.de/en/exercises/tenses/will_future_mix.htm</a:t>
            </a:r>
            <a:endParaRPr lang="sl-SI" sz="2400" dirty="0" smtClean="0"/>
          </a:p>
          <a:p>
            <a:pPr marL="0" indent="0">
              <a:buNone/>
            </a:pPr>
            <a:r>
              <a:rPr lang="en-GB" sz="2400" dirty="0">
                <a:hlinkClick r:id="rId5"/>
              </a:rPr>
              <a:t>http://</a:t>
            </a:r>
            <a:r>
              <a:rPr lang="en-GB" sz="2400" dirty="0" smtClean="0">
                <a:hlinkClick r:id="rId5"/>
              </a:rPr>
              <a:t>www.englisch-hilfen.de/en/exercises/tenses/future2.htm</a:t>
            </a:r>
            <a:endParaRPr lang="sl-SI" sz="2400" dirty="0" smtClean="0"/>
          </a:p>
          <a:p>
            <a:pPr marL="0" indent="0">
              <a:buNone/>
            </a:pPr>
            <a:r>
              <a:rPr lang="en-GB" sz="2400" dirty="0">
                <a:hlinkClick r:id="rId5"/>
              </a:rPr>
              <a:t>http://</a:t>
            </a:r>
            <a:r>
              <a:rPr lang="en-GB" sz="2400" dirty="0" smtClean="0">
                <a:hlinkClick r:id="rId5"/>
              </a:rPr>
              <a:t>www.englisch-hilfen.de/en/exercises/tenses/future2.htm</a:t>
            </a:r>
            <a:endParaRPr lang="sl-SI" sz="2400" dirty="0" smtClean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8103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296400" y="607391"/>
            <a:ext cx="2430780" cy="5749866"/>
          </a:xfrm>
        </p:spPr>
        <p:txBody>
          <a:bodyPr>
            <a:normAutofit fontScale="90000"/>
          </a:bodyPr>
          <a:lstStyle/>
          <a:p>
            <a:r>
              <a:rPr lang="sl-SI" b="1" dirty="0" smtClean="0"/>
              <a:t>Will Future uporabljamo za dejanja v prihodnosti, ki se zgodijo brez govorčevega vpliva (</a:t>
            </a:r>
            <a:r>
              <a:rPr lang="sl-SI" b="1" dirty="0" err="1" smtClean="0"/>
              <a:t>weather</a:t>
            </a:r>
            <a:r>
              <a:rPr lang="sl-SI" b="1" dirty="0" smtClean="0"/>
              <a:t>, </a:t>
            </a:r>
            <a:r>
              <a:rPr lang="sl-SI" b="1" dirty="0" err="1" smtClean="0"/>
              <a:t>birthday</a:t>
            </a:r>
            <a:r>
              <a:rPr lang="sl-SI" b="1" dirty="0" smtClean="0"/>
              <a:t>):</a:t>
            </a:r>
            <a:br>
              <a:rPr lang="sl-SI" b="1" dirty="0" smtClean="0"/>
            </a:br>
            <a:r>
              <a:rPr lang="sl-SI" b="1" dirty="0" smtClean="0">
                <a:solidFill>
                  <a:schemeClr val="accent1">
                    <a:lumMod val="50000"/>
                  </a:schemeClr>
                </a:solidFill>
              </a:rPr>
              <a:t>It </a:t>
            </a:r>
            <a:r>
              <a:rPr lang="sl-SI" b="1" u="sng" dirty="0" err="1" smtClean="0">
                <a:solidFill>
                  <a:schemeClr val="accent1">
                    <a:lumMod val="50000"/>
                  </a:schemeClr>
                </a:solidFill>
              </a:rPr>
              <a:t>will</a:t>
            </a:r>
            <a:r>
              <a:rPr lang="sl-SI" b="1" u="sng" dirty="0" smtClean="0">
                <a:solidFill>
                  <a:schemeClr val="accent1">
                    <a:lumMod val="50000"/>
                  </a:schemeClr>
                </a:solidFill>
              </a:rPr>
              <a:t> be</a:t>
            </a:r>
            <a:r>
              <a:rPr lang="sl-SI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l-SI" b="1" dirty="0" err="1" smtClean="0">
                <a:solidFill>
                  <a:schemeClr val="accent1">
                    <a:lumMod val="50000"/>
                  </a:schemeClr>
                </a:solidFill>
              </a:rPr>
              <a:t>very</a:t>
            </a:r>
            <a:r>
              <a:rPr lang="sl-SI" b="1" dirty="0" smtClean="0">
                <a:solidFill>
                  <a:schemeClr val="accent1">
                    <a:lumMod val="50000"/>
                  </a:schemeClr>
                </a:solidFill>
              </a:rPr>
              <a:t> hot </a:t>
            </a:r>
            <a:r>
              <a:rPr lang="sl-SI" b="1" dirty="0" err="1" smtClean="0">
                <a:solidFill>
                  <a:schemeClr val="accent1">
                    <a:lumMod val="50000"/>
                  </a:schemeClr>
                </a:solidFill>
              </a:rPr>
              <a:t>tomorrow</a:t>
            </a:r>
            <a:r>
              <a:rPr lang="sl-SI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br>
              <a:rPr lang="sl-SI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sl-SI" b="1" dirty="0" err="1" smtClean="0">
                <a:solidFill>
                  <a:schemeClr val="accent1">
                    <a:lumMod val="50000"/>
                  </a:schemeClr>
                </a:solidFill>
              </a:rPr>
              <a:t>Angie</a:t>
            </a:r>
            <a:r>
              <a:rPr lang="sl-SI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l-SI" b="1" u="sng" dirty="0" err="1" smtClean="0">
                <a:solidFill>
                  <a:schemeClr val="accent1">
                    <a:lumMod val="50000"/>
                  </a:schemeClr>
                </a:solidFill>
              </a:rPr>
              <a:t>will</a:t>
            </a:r>
            <a:r>
              <a:rPr lang="sl-SI" b="1" u="sng" dirty="0" smtClean="0">
                <a:solidFill>
                  <a:schemeClr val="accent1">
                    <a:lumMod val="50000"/>
                  </a:schemeClr>
                </a:solidFill>
              </a:rPr>
              <a:t> be </a:t>
            </a:r>
            <a:r>
              <a:rPr lang="sl-SI" b="1" dirty="0" smtClean="0">
                <a:solidFill>
                  <a:schemeClr val="accent1">
                    <a:lumMod val="50000"/>
                  </a:schemeClr>
                </a:solidFill>
              </a:rPr>
              <a:t>25 </a:t>
            </a:r>
            <a:r>
              <a:rPr lang="sl-SI" b="1" dirty="0" err="1" smtClean="0">
                <a:solidFill>
                  <a:schemeClr val="accent1">
                    <a:lumMod val="50000"/>
                  </a:schemeClr>
                </a:solidFill>
              </a:rPr>
              <a:t>next</a:t>
            </a:r>
            <a:r>
              <a:rPr lang="sl-SI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l-SI" b="1" dirty="0" err="1" smtClean="0">
                <a:solidFill>
                  <a:schemeClr val="accent1">
                    <a:lumMod val="50000"/>
                  </a:schemeClr>
                </a:solidFill>
              </a:rPr>
              <a:t>Monday</a:t>
            </a:r>
            <a:r>
              <a:rPr lang="sl-SI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Označba mesta vsebin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895350"/>
            <a:ext cx="4762500" cy="4762500"/>
          </a:xfrm>
        </p:spPr>
      </p:pic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2198914"/>
          </a:xfrm>
        </p:spPr>
        <p:txBody>
          <a:bodyPr/>
          <a:lstStyle/>
          <a:p>
            <a:r>
              <a:rPr lang="sl-SI" dirty="0" smtClean="0"/>
              <a:t>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592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296400" y="607391"/>
            <a:ext cx="2430780" cy="4719351"/>
          </a:xfrm>
        </p:spPr>
        <p:txBody>
          <a:bodyPr>
            <a:normAutofit/>
          </a:bodyPr>
          <a:lstStyle/>
          <a:p>
            <a:r>
              <a:rPr lang="sl-SI" b="1" dirty="0" smtClean="0"/>
              <a:t>Za predvidevanja, dvome, obljube, prošnje, grožnje: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b="1" dirty="0" smtClean="0">
                <a:solidFill>
                  <a:schemeClr val="accent1">
                    <a:lumMod val="50000"/>
                  </a:schemeClr>
                </a:solidFill>
              </a:rPr>
              <a:t>I </a:t>
            </a:r>
            <a:r>
              <a:rPr lang="sl-SI" b="1" dirty="0" err="1" smtClean="0">
                <a:solidFill>
                  <a:schemeClr val="accent1">
                    <a:lumMod val="50000"/>
                  </a:schemeClr>
                </a:solidFill>
              </a:rPr>
              <a:t>hope</a:t>
            </a:r>
            <a:r>
              <a:rPr lang="sl-SI" b="1" dirty="0" smtClean="0">
                <a:solidFill>
                  <a:schemeClr val="accent1">
                    <a:lumMod val="50000"/>
                  </a:schemeClr>
                </a:solidFill>
              </a:rPr>
              <a:t> he </a:t>
            </a:r>
            <a:r>
              <a:rPr lang="sl-SI" b="1" u="sng" dirty="0" err="1" smtClean="0">
                <a:solidFill>
                  <a:schemeClr val="accent1">
                    <a:lumMod val="50000"/>
                  </a:schemeClr>
                </a:solidFill>
              </a:rPr>
              <a:t>will</a:t>
            </a:r>
            <a:r>
              <a:rPr lang="sl-SI" b="1" u="sng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l-SI" b="1" u="sng" dirty="0" err="1" smtClean="0">
                <a:solidFill>
                  <a:schemeClr val="accent1">
                    <a:lumMod val="50000"/>
                  </a:schemeClr>
                </a:solidFill>
              </a:rPr>
              <a:t>change</a:t>
            </a:r>
            <a:r>
              <a:rPr lang="sl-SI" b="1" dirty="0" smtClean="0">
                <a:solidFill>
                  <a:schemeClr val="accent1">
                    <a:lumMod val="50000"/>
                  </a:schemeClr>
                </a:solidFill>
              </a:rPr>
              <a:t> his </a:t>
            </a:r>
            <a:r>
              <a:rPr lang="sl-SI" b="1" dirty="0" err="1" smtClean="0">
                <a:solidFill>
                  <a:schemeClr val="accent1">
                    <a:lumMod val="50000"/>
                  </a:schemeClr>
                </a:solidFill>
              </a:rPr>
              <a:t>mind</a:t>
            </a:r>
            <a:r>
              <a:rPr lang="sl-SI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br>
              <a:rPr lang="sl-SI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sl-SI" b="1" dirty="0" smtClean="0">
                <a:solidFill>
                  <a:schemeClr val="accent1">
                    <a:lumMod val="50000"/>
                  </a:schemeClr>
                </a:solidFill>
              </a:rPr>
              <a:t>I </a:t>
            </a:r>
            <a:r>
              <a:rPr lang="sl-SI" b="1" dirty="0" err="1" smtClean="0">
                <a:solidFill>
                  <a:schemeClr val="accent1">
                    <a:lumMod val="50000"/>
                  </a:schemeClr>
                </a:solidFill>
              </a:rPr>
              <a:t>think</a:t>
            </a:r>
            <a:r>
              <a:rPr lang="sl-SI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l-SI" b="1" u="sng" dirty="0" err="1" smtClean="0">
                <a:solidFill>
                  <a:schemeClr val="accent1">
                    <a:lumMod val="50000"/>
                  </a:schemeClr>
                </a:solidFill>
              </a:rPr>
              <a:t>I‘ll</a:t>
            </a:r>
            <a:r>
              <a:rPr lang="sl-SI" b="1" u="sng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l-SI" b="1" u="sng" dirty="0" err="1" smtClean="0">
                <a:solidFill>
                  <a:schemeClr val="accent1">
                    <a:lumMod val="50000"/>
                  </a:schemeClr>
                </a:solidFill>
              </a:rPr>
              <a:t>get</a:t>
            </a:r>
            <a:r>
              <a:rPr lang="sl-SI" b="1" u="sng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l-SI" b="1" dirty="0" smtClean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sl-SI" b="1" dirty="0" err="1" smtClean="0">
                <a:solidFill>
                  <a:schemeClr val="accent1">
                    <a:lumMod val="50000"/>
                  </a:schemeClr>
                </a:solidFill>
              </a:rPr>
              <a:t>good</a:t>
            </a:r>
            <a:r>
              <a:rPr lang="sl-SI" b="1" dirty="0" smtClean="0">
                <a:solidFill>
                  <a:schemeClr val="accent1">
                    <a:lumMod val="50000"/>
                  </a:schemeClr>
                </a:solidFill>
              </a:rPr>
              <a:t> mark.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Označba mesta vsebin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954" y="607391"/>
            <a:ext cx="3710608" cy="5334000"/>
          </a:xfrm>
        </p:spPr>
      </p:pic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Ovalni oblaček 5"/>
          <p:cNvSpPr/>
          <p:nvPr/>
        </p:nvSpPr>
        <p:spPr>
          <a:xfrm rot="19376885">
            <a:off x="5050971" y="607391"/>
            <a:ext cx="3802743" cy="410975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think, I suppose, I hope, I‘m sure, I‘m afraid of, I bet, I guess, I expect, I believe, I know, I doubt</a:t>
            </a:r>
            <a:endParaRPr lang="en-GB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769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296400" y="607391"/>
            <a:ext cx="2430780" cy="4109751"/>
          </a:xfrm>
        </p:spPr>
        <p:txBody>
          <a:bodyPr>
            <a:normAutofit/>
          </a:bodyPr>
          <a:lstStyle/>
          <a:p>
            <a:r>
              <a:rPr lang="sl-SI" b="1" dirty="0" smtClean="0"/>
              <a:t>Za dejanja za katera se odločimo v trenutku in niso načrtovana:</a:t>
            </a:r>
            <a:br>
              <a:rPr lang="sl-SI" b="1" dirty="0" smtClean="0"/>
            </a:br>
            <a:r>
              <a:rPr lang="sl-SI" b="1" dirty="0" err="1" smtClean="0">
                <a:solidFill>
                  <a:schemeClr val="accent1">
                    <a:lumMod val="50000"/>
                  </a:schemeClr>
                </a:solidFill>
              </a:rPr>
              <a:t>Your</a:t>
            </a:r>
            <a:r>
              <a:rPr lang="sl-SI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l-SI" b="1" dirty="0" err="1" smtClean="0">
                <a:solidFill>
                  <a:schemeClr val="accent1">
                    <a:lumMod val="50000"/>
                  </a:schemeClr>
                </a:solidFill>
              </a:rPr>
              <a:t>bag</a:t>
            </a:r>
            <a:r>
              <a:rPr lang="sl-SI" b="1" dirty="0" smtClean="0">
                <a:solidFill>
                  <a:schemeClr val="accent1">
                    <a:lumMod val="50000"/>
                  </a:schemeClr>
                </a:solidFill>
              </a:rPr>
              <a:t> is </a:t>
            </a:r>
            <a:r>
              <a:rPr lang="sl-SI" b="1" dirty="0" err="1" smtClean="0">
                <a:solidFill>
                  <a:schemeClr val="accent1">
                    <a:lumMod val="50000"/>
                  </a:schemeClr>
                </a:solidFill>
              </a:rPr>
              <a:t>too</a:t>
            </a:r>
            <a:r>
              <a:rPr lang="sl-SI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l-SI" b="1" dirty="0" err="1" smtClean="0">
                <a:solidFill>
                  <a:schemeClr val="accent1">
                    <a:lumMod val="50000"/>
                  </a:schemeClr>
                </a:solidFill>
              </a:rPr>
              <a:t>heavy</a:t>
            </a:r>
            <a:r>
              <a:rPr lang="sl-SI" b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sl-SI" b="1" dirty="0" err="1" smtClean="0">
                <a:solidFill>
                  <a:schemeClr val="accent1">
                    <a:lumMod val="50000"/>
                  </a:schemeClr>
                </a:solidFill>
              </a:rPr>
              <a:t>I‘</a:t>
            </a:r>
            <a:r>
              <a:rPr lang="sl-SI" b="1" u="sng" dirty="0" err="1" smtClean="0">
                <a:solidFill>
                  <a:schemeClr val="accent1">
                    <a:lumMod val="50000"/>
                  </a:schemeClr>
                </a:solidFill>
              </a:rPr>
              <a:t>ll</a:t>
            </a:r>
            <a:r>
              <a:rPr lang="sl-SI" b="1" u="sng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l-SI" b="1" u="sng" dirty="0" err="1" smtClean="0">
                <a:solidFill>
                  <a:schemeClr val="accent1">
                    <a:lumMod val="50000"/>
                  </a:schemeClr>
                </a:solidFill>
              </a:rPr>
              <a:t>carry</a:t>
            </a:r>
            <a:r>
              <a:rPr lang="sl-SI" b="1" dirty="0" smtClean="0">
                <a:solidFill>
                  <a:schemeClr val="accent1">
                    <a:lumMod val="50000"/>
                  </a:schemeClr>
                </a:solidFill>
              </a:rPr>
              <a:t> it.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Označba mesta vsebin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525" y="995362"/>
            <a:ext cx="6076950" cy="4562475"/>
          </a:xfrm>
        </p:spPr>
      </p:pic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97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TRDILNI STAVKI:</a:t>
            </a:r>
            <a:endParaRPr lang="en-GB" b="1" dirty="0"/>
          </a:p>
        </p:txBody>
      </p:sp>
      <p:sp>
        <p:nvSpPr>
          <p:cNvPr id="6" name="Označba mesta vsebine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2800" dirty="0" smtClean="0"/>
              <a:t>I </a:t>
            </a:r>
            <a:r>
              <a:rPr lang="sl-SI" sz="2800" b="1" u="sng" dirty="0" err="1" smtClean="0"/>
              <a:t>will</a:t>
            </a:r>
            <a:r>
              <a:rPr lang="sl-SI" sz="2800" b="1" u="sng" dirty="0" smtClean="0"/>
              <a:t> </a:t>
            </a:r>
            <a:r>
              <a:rPr lang="sl-SI" sz="2800" b="1" u="sng" dirty="0" err="1" smtClean="0"/>
              <a:t>get</a:t>
            </a:r>
            <a:r>
              <a:rPr lang="sl-SI" sz="2800" b="1" u="sng" dirty="0" smtClean="0"/>
              <a:t> </a:t>
            </a:r>
            <a:r>
              <a:rPr lang="sl-SI" sz="2800" dirty="0" err="1" smtClean="0"/>
              <a:t>you</a:t>
            </a:r>
            <a:r>
              <a:rPr lang="sl-SI" sz="2800" dirty="0" smtClean="0"/>
              <a:t> a </a:t>
            </a:r>
            <a:r>
              <a:rPr lang="sl-SI" sz="2800" dirty="0" err="1" smtClean="0"/>
              <a:t>drink</a:t>
            </a:r>
            <a:r>
              <a:rPr lang="sl-SI" sz="2800" dirty="0" smtClean="0"/>
              <a:t>.</a:t>
            </a:r>
          </a:p>
          <a:p>
            <a:pPr marL="0" indent="0">
              <a:buNone/>
            </a:pPr>
            <a:r>
              <a:rPr lang="sl-SI" sz="2000" dirty="0"/>
              <a:t>o</a:t>
            </a:r>
            <a:r>
              <a:rPr lang="sl-SI" sz="2000" dirty="0" smtClean="0"/>
              <a:t>seba + </a:t>
            </a:r>
            <a:r>
              <a:rPr lang="sl-SI" sz="2000" b="1" dirty="0" smtClean="0"/>
              <a:t>WILL + GLAGOL </a:t>
            </a:r>
            <a:r>
              <a:rPr lang="sl-SI" sz="2000" dirty="0" smtClean="0"/>
              <a:t>+ predmet</a:t>
            </a:r>
          </a:p>
          <a:p>
            <a:pPr marL="0" indent="0">
              <a:buNone/>
            </a:pPr>
            <a:endParaRPr lang="sl-SI" sz="2000" dirty="0" smtClean="0"/>
          </a:p>
          <a:p>
            <a:pPr marL="0" indent="0">
              <a:buNone/>
            </a:pPr>
            <a:r>
              <a:rPr lang="sl-SI" sz="2000" dirty="0" smtClean="0"/>
              <a:t>Kratka oblika:</a:t>
            </a:r>
          </a:p>
          <a:p>
            <a:pPr marL="0" indent="0">
              <a:buNone/>
            </a:pPr>
            <a:r>
              <a:rPr lang="sl-SI" sz="2800" dirty="0" err="1" smtClean="0"/>
              <a:t>I</a:t>
            </a:r>
            <a:r>
              <a:rPr lang="sl-SI" sz="2800" b="1" dirty="0" err="1" smtClean="0"/>
              <a:t>‘ll</a:t>
            </a:r>
            <a:r>
              <a:rPr lang="sl-SI" sz="2800" b="1" dirty="0" smtClean="0"/>
              <a:t> </a:t>
            </a:r>
            <a:r>
              <a:rPr lang="sl-SI" sz="2800" b="1" dirty="0" err="1" smtClean="0"/>
              <a:t>get</a:t>
            </a:r>
            <a:r>
              <a:rPr lang="sl-SI" sz="2800" dirty="0" smtClean="0"/>
              <a:t> </a:t>
            </a:r>
            <a:r>
              <a:rPr lang="sl-SI" sz="2800" dirty="0" err="1" smtClean="0"/>
              <a:t>you</a:t>
            </a:r>
            <a:r>
              <a:rPr lang="sl-SI" sz="2800" dirty="0" smtClean="0"/>
              <a:t> a </a:t>
            </a:r>
            <a:r>
              <a:rPr lang="sl-SI" sz="2800" dirty="0" err="1" smtClean="0"/>
              <a:t>drink</a:t>
            </a:r>
            <a:r>
              <a:rPr lang="sl-SI" sz="2800" dirty="0" smtClean="0"/>
              <a:t>.</a:t>
            </a:r>
            <a:endParaRPr lang="en-GB" sz="2800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189" y="802640"/>
            <a:ext cx="3488267" cy="523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78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NIKALNI STAVKI</a:t>
            </a:r>
            <a:r>
              <a:rPr lang="sl-SI" dirty="0" smtClean="0"/>
              <a:t>:</a:t>
            </a: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2800" dirty="0" smtClean="0"/>
              <a:t>I </a:t>
            </a:r>
            <a:r>
              <a:rPr lang="sl-SI" sz="2800" b="1" dirty="0" err="1" smtClean="0"/>
              <a:t>won‘t</a:t>
            </a:r>
            <a:r>
              <a:rPr lang="sl-SI" sz="2800" b="1" dirty="0" smtClean="0"/>
              <a:t> </a:t>
            </a:r>
            <a:r>
              <a:rPr lang="sl-SI" sz="2800" b="1" dirty="0" err="1" smtClean="0"/>
              <a:t>get</a:t>
            </a:r>
            <a:r>
              <a:rPr lang="sl-SI" sz="2800" dirty="0" smtClean="0"/>
              <a:t> </a:t>
            </a:r>
            <a:r>
              <a:rPr lang="sl-SI" sz="2800" dirty="0" err="1" smtClean="0"/>
              <a:t>you</a:t>
            </a:r>
            <a:r>
              <a:rPr lang="sl-SI" sz="2800" dirty="0" smtClean="0"/>
              <a:t> a </a:t>
            </a:r>
            <a:r>
              <a:rPr lang="sl-SI" sz="2800" dirty="0" err="1" smtClean="0"/>
              <a:t>drink</a:t>
            </a:r>
            <a:r>
              <a:rPr lang="sl-SI" sz="2800" dirty="0" smtClean="0"/>
              <a:t>.</a:t>
            </a:r>
          </a:p>
          <a:p>
            <a:pPr marL="0" indent="0">
              <a:buNone/>
            </a:pPr>
            <a:r>
              <a:rPr lang="sl-SI" sz="2000" dirty="0"/>
              <a:t>o</a:t>
            </a:r>
            <a:r>
              <a:rPr lang="sl-SI" sz="2000" dirty="0" smtClean="0"/>
              <a:t>seba + </a:t>
            </a:r>
            <a:r>
              <a:rPr lang="sl-SI" sz="2000" b="1" dirty="0" smtClean="0"/>
              <a:t>WON‘T + GLAGOL </a:t>
            </a:r>
            <a:r>
              <a:rPr lang="sl-SI" sz="2000" dirty="0" smtClean="0"/>
              <a:t>+ predmet</a:t>
            </a:r>
            <a:endParaRPr lang="en-GB" sz="20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538" y="1451430"/>
            <a:ext cx="3241233" cy="466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31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VPRAŠALNI STAVKI:</a:t>
            </a:r>
            <a:endParaRPr lang="en-GB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2800" b="1" dirty="0" smtClean="0"/>
              <a:t>Will </a:t>
            </a:r>
            <a:r>
              <a:rPr lang="sl-SI" sz="2800" dirty="0" err="1" smtClean="0"/>
              <a:t>you</a:t>
            </a:r>
            <a:r>
              <a:rPr lang="sl-SI" sz="2800" dirty="0" smtClean="0"/>
              <a:t> </a:t>
            </a:r>
            <a:r>
              <a:rPr lang="sl-SI" sz="2800" b="1" dirty="0" err="1" smtClean="0"/>
              <a:t>get</a:t>
            </a:r>
            <a:r>
              <a:rPr lang="sl-SI" sz="2800" b="1" dirty="0" smtClean="0"/>
              <a:t> </a:t>
            </a:r>
            <a:r>
              <a:rPr lang="sl-SI" sz="2800" dirty="0" smtClean="0"/>
              <a:t>me a </a:t>
            </a:r>
            <a:r>
              <a:rPr lang="sl-SI" sz="2800" dirty="0" err="1" smtClean="0"/>
              <a:t>drink</a:t>
            </a:r>
            <a:r>
              <a:rPr lang="sl-SI" sz="2800" dirty="0" smtClean="0"/>
              <a:t>?</a:t>
            </a:r>
          </a:p>
          <a:p>
            <a:pPr marL="0" indent="0">
              <a:buNone/>
            </a:pPr>
            <a:r>
              <a:rPr lang="sl-SI" sz="2000" b="1" dirty="0" smtClean="0"/>
              <a:t>WILL</a:t>
            </a:r>
            <a:r>
              <a:rPr lang="sl-SI" sz="2000" dirty="0" smtClean="0"/>
              <a:t> + oseba + </a:t>
            </a:r>
            <a:r>
              <a:rPr lang="sl-SI" sz="2000" b="1" dirty="0" smtClean="0"/>
              <a:t>GLAGOL</a:t>
            </a:r>
            <a:r>
              <a:rPr lang="sl-SI" sz="2000" dirty="0" smtClean="0"/>
              <a:t> + predmet</a:t>
            </a:r>
            <a:endParaRPr lang="en-GB" sz="20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779" y="2657394"/>
            <a:ext cx="4258200" cy="282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40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79806"/>
          </a:xfrm>
        </p:spPr>
        <p:txBody>
          <a:bodyPr>
            <a:normAutofit/>
          </a:bodyPr>
          <a:lstStyle/>
          <a:p>
            <a:r>
              <a:rPr lang="sl-SI" sz="2400" b="1" dirty="0" err="1" smtClean="0"/>
              <a:t>Exercises</a:t>
            </a:r>
            <a:r>
              <a:rPr lang="sl-SI" sz="2400" b="1" dirty="0"/>
              <a:t/>
            </a:r>
            <a:br>
              <a:rPr lang="sl-SI" sz="2400" b="1" dirty="0"/>
            </a:br>
            <a:r>
              <a:rPr lang="sl-SI" sz="2400" b="1" dirty="0" smtClean="0"/>
              <a:t>Glagole v oklepaju postavi v trdilno obliko.</a:t>
            </a:r>
            <a:endParaRPr lang="en-GB" sz="2400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66800" y="1422400"/>
            <a:ext cx="10058400" cy="4612640"/>
          </a:xfrm>
        </p:spPr>
        <p:txBody>
          <a:bodyPr>
            <a:normAutofit/>
          </a:bodyPr>
          <a:lstStyle/>
          <a:p>
            <a:r>
              <a:rPr lang="en-US" sz="2000" dirty="0"/>
              <a:t>We </a:t>
            </a:r>
            <a:r>
              <a:rPr lang="sl-SI" sz="2000" dirty="0" smtClean="0"/>
              <a:t>…………………………..</a:t>
            </a:r>
            <a:r>
              <a:rPr lang="en-US" sz="2000" dirty="0" smtClean="0"/>
              <a:t>(</a:t>
            </a:r>
            <a:r>
              <a:rPr lang="en-US" sz="2000" dirty="0"/>
              <a:t>help)  you.</a:t>
            </a:r>
          </a:p>
          <a:p>
            <a:r>
              <a:rPr lang="en-US" sz="2000" dirty="0" smtClean="0"/>
              <a:t>I</a:t>
            </a:r>
            <a:r>
              <a:rPr lang="sl-SI" sz="2000" dirty="0" smtClean="0"/>
              <a:t> ………………………………</a:t>
            </a:r>
            <a:r>
              <a:rPr lang="en-US" sz="2000" dirty="0"/>
              <a:t> (get)  you a drink.</a:t>
            </a:r>
          </a:p>
          <a:p>
            <a:r>
              <a:rPr lang="en-US" sz="2000" dirty="0"/>
              <a:t>I think our team </a:t>
            </a:r>
            <a:r>
              <a:rPr lang="sl-SI" sz="2000" dirty="0" smtClean="0"/>
              <a:t>…………………………..</a:t>
            </a:r>
            <a:r>
              <a:rPr lang="en-US" sz="2000" dirty="0" smtClean="0"/>
              <a:t>(</a:t>
            </a:r>
            <a:r>
              <a:rPr lang="en-US" sz="2000" dirty="0"/>
              <a:t>win)  the match.</a:t>
            </a:r>
          </a:p>
          <a:p>
            <a:r>
              <a:rPr lang="en-US" sz="2000" dirty="0"/>
              <a:t>Maybe she </a:t>
            </a:r>
            <a:r>
              <a:rPr lang="sl-SI" sz="2000" dirty="0" smtClean="0"/>
              <a:t>………………………………</a:t>
            </a:r>
            <a:r>
              <a:rPr lang="en-US" sz="2000" dirty="0" smtClean="0"/>
              <a:t>(</a:t>
            </a:r>
            <a:r>
              <a:rPr lang="en-US" sz="2000" dirty="0"/>
              <a:t>do)  a language course in Malta.</a:t>
            </a:r>
          </a:p>
          <a:p>
            <a:r>
              <a:rPr lang="en-US" sz="2000" dirty="0"/>
              <a:t>I </a:t>
            </a:r>
            <a:r>
              <a:rPr lang="sl-SI" sz="2000" dirty="0" smtClean="0"/>
              <a:t>………………………………..</a:t>
            </a:r>
            <a:r>
              <a:rPr lang="en-US" sz="2000" dirty="0" smtClean="0"/>
              <a:t>(</a:t>
            </a:r>
            <a:r>
              <a:rPr lang="en-US" sz="2000" dirty="0"/>
              <a:t>buy)  the tickets.</a:t>
            </a:r>
          </a:p>
          <a:p>
            <a:r>
              <a:rPr lang="en-US" sz="2000" dirty="0"/>
              <a:t>Perhaps she </a:t>
            </a:r>
            <a:r>
              <a:rPr lang="sl-SI" sz="2000" dirty="0" smtClean="0"/>
              <a:t>………………………………..</a:t>
            </a:r>
            <a:r>
              <a:rPr lang="en-US" sz="2000" dirty="0" smtClean="0"/>
              <a:t>(</a:t>
            </a:r>
            <a:r>
              <a:rPr lang="en-US" sz="2000" dirty="0"/>
              <a:t>do)  this for you.</a:t>
            </a:r>
          </a:p>
          <a:p>
            <a:r>
              <a:rPr lang="en-US" sz="2000" dirty="0"/>
              <a:t>Maybe we </a:t>
            </a:r>
            <a:r>
              <a:rPr lang="sl-SI" sz="2000" dirty="0" smtClean="0"/>
              <a:t>……………………………………..</a:t>
            </a:r>
            <a:r>
              <a:rPr lang="en-US" sz="2000" dirty="0" smtClean="0"/>
              <a:t>(</a:t>
            </a:r>
            <a:r>
              <a:rPr lang="en-US" sz="2000" dirty="0"/>
              <a:t>stay)  at home.</a:t>
            </a:r>
          </a:p>
          <a:p>
            <a:r>
              <a:rPr lang="en-US" sz="2000" dirty="0"/>
              <a:t>She hopes that he </a:t>
            </a:r>
            <a:r>
              <a:rPr lang="sl-SI" sz="2000" dirty="0" smtClean="0"/>
              <a:t>…………………………………..</a:t>
            </a:r>
            <a:r>
              <a:rPr lang="en-US" sz="2000" dirty="0" smtClean="0"/>
              <a:t>(</a:t>
            </a:r>
            <a:r>
              <a:rPr lang="en-US" sz="2000" dirty="0"/>
              <a:t>cook)  dinner tonight.</a:t>
            </a:r>
          </a:p>
          <a:p>
            <a:r>
              <a:rPr lang="en-US" sz="2000" dirty="0"/>
              <a:t>I’m sure they </a:t>
            </a:r>
            <a:r>
              <a:rPr lang="sl-SI" sz="2000" dirty="0" smtClean="0"/>
              <a:t>……………………………………….</a:t>
            </a:r>
            <a:r>
              <a:rPr lang="en-US" sz="2000" dirty="0" smtClean="0"/>
              <a:t>(</a:t>
            </a:r>
            <a:r>
              <a:rPr lang="en-US" sz="2000" dirty="0"/>
              <a:t>understand)  your problem.</a:t>
            </a:r>
          </a:p>
          <a:p>
            <a:r>
              <a:rPr lang="en-US" sz="2000" dirty="0"/>
              <a:t>They </a:t>
            </a:r>
            <a:r>
              <a:rPr lang="sl-SI" sz="2000" dirty="0" smtClean="0"/>
              <a:t>………………………………………………………..</a:t>
            </a:r>
            <a:r>
              <a:rPr lang="en-US" sz="2000" dirty="0" smtClean="0"/>
              <a:t>(</a:t>
            </a:r>
            <a:r>
              <a:rPr lang="en-US" sz="2000" dirty="0"/>
              <a:t>go / probably)  to the party.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1750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91120"/>
          </a:xfrm>
        </p:spPr>
        <p:txBody>
          <a:bodyPr>
            <a:normAutofit/>
          </a:bodyPr>
          <a:lstStyle/>
          <a:p>
            <a:r>
              <a:rPr lang="sl-SI" sz="2400" b="1" dirty="0" smtClean="0"/>
              <a:t>Glagole v oklepaju postavi v vprašalno obliko.</a:t>
            </a:r>
            <a:endParaRPr lang="en-GB" sz="2400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66800" y="1364343"/>
            <a:ext cx="10058400" cy="4670697"/>
          </a:xfrm>
        </p:spPr>
        <p:txBody>
          <a:bodyPr/>
          <a:lstStyle/>
          <a:p>
            <a:r>
              <a:rPr lang="en-US" dirty="0"/>
              <a:t> </a:t>
            </a:r>
            <a:r>
              <a:rPr lang="sl-SI" sz="2000" dirty="0" smtClean="0"/>
              <a:t>…………….. </a:t>
            </a:r>
            <a:r>
              <a:rPr lang="en-US" sz="2000" dirty="0" smtClean="0"/>
              <a:t>our </a:t>
            </a:r>
            <a:r>
              <a:rPr lang="en-US" sz="2000" dirty="0"/>
              <a:t>team </a:t>
            </a:r>
            <a:r>
              <a:rPr lang="sl-SI" sz="2000" dirty="0" smtClean="0"/>
              <a:t>………………..</a:t>
            </a:r>
            <a:r>
              <a:rPr lang="en-US" sz="2000" dirty="0"/>
              <a:t> the match? </a:t>
            </a:r>
            <a:r>
              <a:rPr lang="en-US" sz="2000" b="1" i="1" dirty="0" smtClean="0"/>
              <a:t>(win</a:t>
            </a:r>
            <a:r>
              <a:rPr lang="en-US" sz="2000" b="1" i="1" dirty="0"/>
              <a:t>)</a:t>
            </a:r>
            <a:endParaRPr lang="en-US" sz="2000" dirty="0"/>
          </a:p>
          <a:p>
            <a:r>
              <a:rPr lang="en-US" sz="2000" dirty="0"/>
              <a:t>When </a:t>
            </a:r>
            <a:r>
              <a:rPr lang="sl-SI" sz="2000" dirty="0" smtClean="0"/>
              <a:t>………………</a:t>
            </a:r>
            <a:r>
              <a:rPr lang="en-US" sz="2000" dirty="0"/>
              <a:t> you </a:t>
            </a:r>
            <a:r>
              <a:rPr lang="sl-SI" sz="2000" dirty="0" smtClean="0"/>
              <a:t>…………………….</a:t>
            </a:r>
            <a:r>
              <a:rPr lang="en-US" sz="2000" dirty="0"/>
              <a:t> in Scotland? </a:t>
            </a:r>
            <a:r>
              <a:rPr lang="en-US" sz="2000" b="1" i="1" dirty="0" smtClean="0"/>
              <a:t>(arrive</a:t>
            </a:r>
            <a:r>
              <a:rPr lang="en-US" sz="2000" b="1" i="1" dirty="0"/>
              <a:t>)</a:t>
            </a:r>
            <a:endParaRPr lang="en-US" sz="2000" dirty="0"/>
          </a:p>
          <a:p>
            <a:r>
              <a:rPr lang="en-US" sz="2000" dirty="0"/>
              <a:t> </a:t>
            </a:r>
            <a:r>
              <a:rPr lang="sl-SI" sz="2000" dirty="0" smtClean="0"/>
              <a:t>………………… </a:t>
            </a:r>
            <a:r>
              <a:rPr lang="en-US" sz="2000" dirty="0" smtClean="0"/>
              <a:t>it</a:t>
            </a:r>
            <a:r>
              <a:rPr lang="en-US" sz="2000" dirty="0"/>
              <a:t> </a:t>
            </a:r>
            <a:r>
              <a:rPr lang="sl-SI" sz="2000" dirty="0" smtClean="0"/>
              <a:t>………………………..</a:t>
            </a:r>
            <a:r>
              <a:rPr lang="en-US" sz="2000" dirty="0"/>
              <a:t> tomorrow? </a:t>
            </a:r>
            <a:r>
              <a:rPr lang="en-US" sz="2000" b="1" i="1" dirty="0" smtClean="0"/>
              <a:t>(rain</a:t>
            </a:r>
            <a:r>
              <a:rPr lang="en-US" sz="2000" b="1" i="1" dirty="0"/>
              <a:t>)</a:t>
            </a:r>
            <a:endParaRPr lang="en-US" sz="2000" dirty="0"/>
          </a:p>
          <a:p>
            <a:r>
              <a:rPr lang="en-US" sz="2000" dirty="0"/>
              <a:t> </a:t>
            </a:r>
            <a:r>
              <a:rPr lang="sl-SI" sz="2000" dirty="0" smtClean="0"/>
              <a:t>………………… </a:t>
            </a:r>
            <a:r>
              <a:rPr lang="en-US" sz="2000" dirty="0" smtClean="0"/>
              <a:t>you</a:t>
            </a:r>
            <a:r>
              <a:rPr lang="en-US" sz="2000" dirty="0"/>
              <a:t> </a:t>
            </a:r>
            <a:r>
              <a:rPr lang="sl-SI" sz="2000" dirty="0" smtClean="0"/>
              <a:t>…………………………..</a:t>
            </a:r>
            <a:r>
              <a:rPr lang="en-US" sz="2000" dirty="0"/>
              <a:t> for a moment? </a:t>
            </a:r>
            <a:r>
              <a:rPr lang="en-US" sz="2000" b="1" i="1" dirty="0" smtClean="0"/>
              <a:t>(come </a:t>
            </a:r>
            <a:r>
              <a:rPr lang="en-US" sz="2000" b="1" i="1" dirty="0"/>
              <a:t>in)</a:t>
            </a:r>
            <a:endParaRPr lang="en-US" sz="2000" dirty="0"/>
          </a:p>
          <a:p>
            <a:r>
              <a:rPr lang="en-US" sz="2000" dirty="0"/>
              <a:t>Where </a:t>
            </a:r>
            <a:r>
              <a:rPr lang="sl-SI" sz="2000" dirty="0" smtClean="0"/>
              <a:t>………………….</a:t>
            </a:r>
            <a:r>
              <a:rPr lang="en-US" sz="2000" dirty="0"/>
              <a:t> she </a:t>
            </a:r>
            <a:r>
              <a:rPr lang="sl-SI" sz="2000" dirty="0" smtClean="0"/>
              <a:t>………………………..</a:t>
            </a:r>
            <a:r>
              <a:rPr lang="en-US" sz="2000" dirty="0"/>
              <a:t> in 2030? </a:t>
            </a:r>
            <a:r>
              <a:rPr lang="en-US" sz="2000" b="1" i="1" dirty="0" smtClean="0"/>
              <a:t>(live</a:t>
            </a:r>
            <a:r>
              <a:rPr lang="en-US" sz="2000" b="1" i="1" dirty="0"/>
              <a:t>)</a:t>
            </a:r>
            <a:endParaRPr lang="en-US" sz="2000" dirty="0"/>
          </a:p>
          <a:p>
            <a:r>
              <a:rPr lang="en-US" sz="2000" dirty="0"/>
              <a:t>How old </a:t>
            </a:r>
            <a:r>
              <a:rPr lang="sl-SI" sz="2000" dirty="0" smtClean="0"/>
              <a:t>……………….</a:t>
            </a:r>
            <a:r>
              <a:rPr lang="en-US" sz="2000" dirty="0"/>
              <a:t> your mother </a:t>
            </a:r>
            <a:r>
              <a:rPr lang="sl-SI" sz="2000" dirty="0" smtClean="0"/>
              <a:t>……………………</a:t>
            </a:r>
            <a:r>
              <a:rPr lang="en-US" sz="2000" dirty="0"/>
              <a:t> in July? </a:t>
            </a:r>
            <a:r>
              <a:rPr lang="en-US" sz="2000" b="1" i="1" dirty="0" smtClean="0"/>
              <a:t>(be</a:t>
            </a:r>
            <a:r>
              <a:rPr lang="en-US" sz="2000" b="1" i="1" dirty="0"/>
              <a:t>)</a:t>
            </a:r>
            <a:endParaRPr lang="en-US" sz="2000" dirty="0"/>
          </a:p>
          <a:p>
            <a:r>
              <a:rPr lang="en-US" sz="2000" dirty="0"/>
              <a:t> </a:t>
            </a:r>
            <a:r>
              <a:rPr lang="sl-SI" sz="2000" dirty="0" smtClean="0"/>
              <a:t>………………… </a:t>
            </a:r>
            <a:r>
              <a:rPr lang="en-US" sz="2000" dirty="0" smtClean="0"/>
              <a:t>you</a:t>
            </a:r>
            <a:r>
              <a:rPr lang="en-US" sz="2000" dirty="0"/>
              <a:t> </a:t>
            </a:r>
            <a:r>
              <a:rPr lang="sl-SI" sz="2000" dirty="0" smtClean="0"/>
              <a:t>……………………</a:t>
            </a:r>
            <a:r>
              <a:rPr lang="en-US" sz="2000" dirty="0"/>
              <a:t> me the salt, please? </a:t>
            </a:r>
            <a:r>
              <a:rPr lang="en-US" sz="2000" b="1" i="1" dirty="0" smtClean="0"/>
              <a:t>(pass</a:t>
            </a:r>
            <a:r>
              <a:rPr lang="en-US" sz="2000" b="1" i="1" dirty="0"/>
              <a:t>)</a:t>
            </a:r>
            <a:endParaRPr lang="en-US" sz="2000" dirty="0"/>
          </a:p>
          <a:p>
            <a:r>
              <a:rPr lang="en-US" sz="2000" dirty="0"/>
              <a:t> </a:t>
            </a:r>
            <a:r>
              <a:rPr lang="sl-SI" sz="2000" dirty="0" smtClean="0"/>
              <a:t>……………….. </a:t>
            </a:r>
            <a:r>
              <a:rPr lang="en-US" sz="2000" dirty="0" smtClean="0"/>
              <a:t>Rupert</a:t>
            </a:r>
            <a:r>
              <a:rPr lang="en-US" sz="2000" dirty="0"/>
              <a:t> </a:t>
            </a:r>
            <a:r>
              <a:rPr lang="sl-SI" sz="2000" dirty="0" smtClean="0"/>
              <a:t>……………………….</a:t>
            </a:r>
            <a:r>
              <a:rPr lang="en-US" sz="2000" dirty="0"/>
              <a:t> breakfast? </a:t>
            </a:r>
            <a:r>
              <a:rPr lang="en-US" sz="2000" b="1" i="1" dirty="0" smtClean="0"/>
              <a:t>(make</a:t>
            </a:r>
            <a:r>
              <a:rPr lang="en-US" sz="2000" b="1" i="1" dirty="0"/>
              <a:t>)</a:t>
            </a:r>
            <a:endParaRPr lang="en-US" sz="2000" dirty="0"/>
          </a:p>
          <a:p>
            <a:r>
              <a:rPr lang="en-US" sz="2000" dirty="0"/>
              <a:t> </a:t>
            </a:r>
            <a:r>
              <a:rPr lang="sl-SI" sz="2000" dirty="0" smtClean="0"/>
              <a:t>…………………… </a:t>
            </a:r>
            <a:r>
              <a:rPr lang="en-US" sz="2000" dirty="0" smtClean="0"/>
              <a:t>the </a:t>
            </a:r>
            <a:r>
              <a:rPr lang="en-US" sz="2000" dirty="0"/>
              <a:t>teacher </a:t>
            </a:r>
            <a:r>
              <a:rPr lang="sl-SI" sz="2000" dirty="0" smtClean="0"/>
              <a:t>…………………….</a:t>
            </a:r>
            <a:r>
              <a:rPr lang="en-US" sz="2000" dirty="0"/>
              <a:t> her parents? </a:t>
            </a:r>
            <a:r>
              <a:rPr lang="en-US" sz="2000" b="1" i="1" dirty="0" smtClean="0"/>
              <a:t>(phone</a:t>
            </a:r>
            <a:r>
              <a:rPr lang="en-US" sz="2000" b="1" i="1" dirty="0"/>
              <a:t>)</a:t>
            </a:r>
            <a:endParaRPr lang="en-US" sz="2000" dirty="0"/>
          </a:p>
          <a:p>
            <a:r>
              <a:rPr lang="en-US" sz="2000" dirty="0"/>
              <a:t> </a:t>
            </a:r>
            <a:r>
              <a:rPr lang="sl-SI" sz="2000" dirty="0" smtClean="0"/>
              <a:t>………………….. </a:t>
            </a:r>
            <a:r>
              <a:rPr lang="en-US" sz="2000" dirty="0" smtClean="0"/>
              <a:t>Frank</a:t>
            </a:r>
            <a:r>
              <a:rPr lang="en-US" sz="2000" dirty="0"/>
              <a:t> </a:t>
            </a:r>
            <a:r>
              <a:rPr lang="sl-SI" sz="2000" dirty="0" smtClean="0"/>
              <a:t>……………………..</a:t>
            </a:r>
            <a:r>
              <a:rPr lang="en-US" sz="2000" dirty="0"/>
              <a:t> 16 this year? </a:t>
            </a:r>
            <a:r>
              <a:rPr lang="en-US" sz="2000" b="1" i="1" dirty="0" smtClean="0"/>
              <a:t>(turn</a:t>
            </a:r>
            <a:r>
              <a:rPr lang="en-US" sz="2000" b="1" i="1" dirty="0"/>
              <a:t>)</a:t>
            </a:r>
            <a:endParaRPr lang="en-US" sz="20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666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lo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Milo</Template>
  <TotalTime>112</TotalTime>
  <Words>208</Words>
  <Application>Microsoft Office PowerPoint</Application>
  <PresentationFormat>Širokozaslonsko</PresentationFormat>
  <Paragraphs>77</Paragraphs>
  <Slides>13</Slides>
  <Notes>0</Notes>
  <HiddenSlides>0</HiddenSlides>
  <MMClips>1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6" baseType="lpstr">
      <vt:lpstr>Century Gothic</vt:lpstr>
      <vt:lpstr>Garamond</vt:lpstr>
      <vt:lpstr>Milo</vt:lpstr>
      <vt:lpstr>FUTURE SIMPLE TENSE</vt:lpstr>
      <vt:lpstr>Will Future uporabljamo za dejanja v prihodnosti, ki se zgodijo brez govorčevega vpliva (weather, birthday): It will be very hot tomorrow. Angie will be 25 next Monday.</vt:lpstr>
      <vt:lpstr>Za predvidevanja, dvome, obljube, prošnje, grožnje: I hope he will change his mind. I think I‘ll get a good mark.</vt:lpstr>
      <vt:lpstr>Za dejanja za katera se odločimo v trenutku in niso načrtovana: Your bag is too heavy. I‘ll carry it.</vt:lpstr>
      <vt:lpstr>TRDILNI STAVKI:</vt:lpstr>
      <vt:lpstr>NIKALNI STAVKI:</vt:lpstr>
      <vt:lpstr>VPRAŠALNI STAVKI:</vt:lpstr>
      <vt:lpstr>Exercises Glagole v oklepaju postavi v trdilno obliko.</vt:lpstr>
      <vt:lpstr>Glagole v oklepaju postavi v vprašalno obliko.</vt:lpstr>
      <vt:lpstr>Glagole v oklepaju postavi v nikalno obliko.</vt:lpstr>
      <vt:lpstr>Glagole v oklepaju postavi v trdilno, vprašalno ali nikalno obliko.</vt:lpstr>
      <vt:lpstr>I Will Always Love You </vt:lpstr>
      <vt:lpstr>Vaje na internetu: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SIMPLE TENSE</dc:title>
  <dc:creator>Osnovna šola Trebnje</dc:creator>
  <cp:lastModifiedBy>Učitelj</cp:lastModifiedBy>
  <cp:revision>22</cp:revision>
  <dcterms:created xsi:type="dcterms:W3CDTF">2017-04-10T19:27:42Z</dcterms:created>
  <dcterms:modified xsi:type="dcterms:W3CDTF">2020-04-19T17:52:01Z</dcterms:modified>
</cp:coreProperties>
</file>