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90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576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156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223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968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636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457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668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997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904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316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551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04F06-D644-4C1B-943E-15D226D39EB4}" type="datetimeFigureOut">
              <a:rPr lang="sl-SI" smtClean="0"/>
              <a:t>13.5.2020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9E21-574F-43CB-B274-8465B1168A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463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sl-SI" b="1" dirty="0" smtClean="0">
                <a:solidFill>
                  <a:srgbClr val="00B050"/>
                </a:solidFill>
              </a:rPr>
              <a:t>Ko kličeš 112 povej</a:t>
            </a:r>
            <a:endParaRPr lang="sl-SI" b="1" dirty="0">
              <a:solidFill>
                <a:srgbClr val="00B05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87624" y="1556792"/>
            <a:ext cx="6400800" cy="3960440"/>
          </a:xfrm>
        </p:spPr>
        <p:txBody>
          <a:bodyPr>
            <a:no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si ?</a:t>
            </a:r>
          </a:p>
          <a:p>
            <a:r>
              <a:rPr lang="sl-SI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Kaj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se je zgodilo?</a:t>
            </a:r>
          </a:p>
          <a:p>
            <a:r>
              <a:rPr lang="sl-SI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Kje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se je zgodilo?</a:t>
            </a:r>
          </a:p>
          <a:p>
            <a:r>
              <a:rPr lang="sl-SI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Kdaj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se je zgodilo?</a:t>
            </a:r>
          </a:p>
          <a:p>
            <a:r>
              <a:rPr lang="sl-SI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Koliko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je ponesrečencev?</a:t>
            </a:r>
          </a:p>
          <a:p>
            <a:r>
              <a:rPr lang="sl-SI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Kakšno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pomoč potrebuješ?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10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B050"/>
                </a:solidFill>
              </a:rPr>
              <a:t>KVIZ</a:t>
            </a:r>
            <a:endParaRPr lang="sl-SI" b="1" dirty="0">
              <a:solidFill>
                <a:srgbClr val="00B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NAVODILO</a:t>
            </a:r>
          </a:p>
          <a:p>
            <a:pPr marL="0" indent="0">
              <a:buNone/>
            </a:pPr>
            <a:r>
              <a:rPr lang="sl-SI" dirty="0" smtClean="0"/>
              <a:t>1. Dobro preberi trditev ali vprašanje.</a:t>
            </a:r>
          </a:p>
          <a:p>
            <a:pPr marL="0" indent="0">
              <a:buNone/>
            </a:pPr>
            <a:r>
              <a:rPr lang="sl-SI" dirty="0" smtClean="0"/>
              <a:t>2. Razmisli, kateri odgovor je pravilen.</a:t>
            </a:r>
          </a:p>
          <a:p>
            <a:pPr marL="0" indent="0">
              <a:buNone/>
            </a:pPr>
            <a:r>
              <a:rPr lang="sl-SI" dirty="0" smtClean="0"/>
              <a:t>3. Dvigni kartonček tiste barve, ki se ujema s pravilnim odgovorom.</a:t>
            </a:r>
          </a:p>
          <a:p>
            <a:pPr marL="0" indent="0">
              <a:buNone/>
            </a:pPr>
            <a:r>
              <a:rPr lang="sl-SI" dirty="0" smtClean="0"/>
              <a:t>(        ,        ,       )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693915" y="4509120"/>
            <a:ext cx="504056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1619672" y="4509120"/>
            <a:ext cx="50405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2477351" y="4509120"/>
            <a:ext cx="50405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157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Sediš na avtobusu. Vstopi starejša gospa, ti: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         vljudno jo pozdraviš,</a:t>
            </a:r>
          </a:p>
          <a:p>
            <a:pPr marL="0" indent="0">
              <a:buNone/>
            </a:pPr>
            <a:r>
              <a:rPr lang="sl-SI" dirty="0" smtClean="0"/>
              <a:t>         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obrneš se proč in se delaš, da je ne vidiš,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           vljudno ji odstopiš sedež.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827584" y="1736812"/>
            <a:ext cx="457200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813763" y="2924944"/>
            <a:ext cx="457200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810041" y="4005064"/>
            <a:ext cx="457200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98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Če opaziš hudo nesrečo, moraš: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            obvestiti svojo mamo,</a:t>
            </a:r>
          </a:p>
          <a:p>
            <a:pPr marL="0" indent="0">
              <a:buNone/>
            </a:pPr>
            <a:r>
              <a:rPr lang="sl-SI" dirty="0" smtClean="0"/>
              <a:t>           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poklicati center za obveščanje,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            greš domov.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886264" y="1772816"/>
            <a:ext cx="50405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875883" y="2924944"/>
            <a:ext cx="50405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827584" y="4041068"/>
            <a:ext cx="504056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81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Center za obveščanje pokličeš na: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           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  113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  112</a:t>
            </a:r>
          </a:p>
          <a:p>
            <a:pPr marL="0" indent="0">
              <a:buNone/>
            </a:pPr>
            <a:r>
              <a:rPr lang="sl-SI" dirty="0" smtClean="0"/>
              <a:t>                      999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776264" y="2636912"/>
            <a:ext cx="457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1776264" y="3284984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1776264" y="3974487"/>
            <a:ext cx="4572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05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Kaj moraš povedati, ko obvestiš o nesreči?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Nesreče ni treba natančneje opisati.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Poveš, kje se nahajaš.   </a:t>
            </a:r>
          </a:p>
          <a:p>
            <a:pPr marL="0" indent="0">
              <a:buNone/>
            </a:pPr>
            <a:r>
              <a:rPr lang="sl-SI" dirty="0" smtClean="0"/>
              <a:t>                 </a:t>
            </a:r>
          </a:p>
          <a:p>
            <a:pPr marL="0" indent="0">
              <a:buNone/>
            </a:pPr>
            <a:r>
              <a:rPr lang="sl-SI" dirty="0" smtClean="0"/>
              <a:t>              Poveš,kdo kliče,kaj se je zgodilo, kje je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nesreča, koliko je poškodovancev in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kakšno pomoč potrebuješ.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              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103025" y="1977985"/>
            <a:ext cx="4572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1086246" y="2924944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1077368" y="3914068"/>
            <a:ext cx="457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27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Nekdo je prijateljici ukradel denarnico.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       </a:t>
            </a:r>
            <a:r>
              <a:rPr lang="sl-SI" sz="2800" dirty="0" smtClean="0"/>
              <a:t>Pokličeš na anonimni telefon za pomoč v stiski.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        Tečeš za neznancem in mu skušaš vzeti denarnico </a:t>
            </a:r>
          </a:p>
          <a:p>
            <a:pPr marL="0" indent="0">
              <a:buNone/>
            </a:pPr>
            <a:r>
              <a:rPr lang="sl-SI" sz="2800" dirty="0"/>
              <a:t> </a:t>
            </a:r>
            <a:r>
              <a:rPr lang="sl-SI" sz="2800" dirty="0" smtClean="0"/>
              <a:t>        nazaj.  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        Pokličeš policijsko postajo na 113 in prijaviš krajo. </a:t>
            </a:r>
            <a:endParaRPr lang="sl-SI" sz="2800" dirty="0"/>
          </a:p>
        </p:txBody>
      </p:sp>
      <p:sp>
        <p:nvSpPr>
          <p:cNvPr id="4" name="Pravokotnik 3"/>
          <p:cNvSpPr/>
          <p:nvPr/>
        </p:nvSpPr>
        <p:spPr>
          <a:xfrm>
            <a:off x="611560" y="1616224"/>
            <a:ext cx="4572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583930" y="2924944"/>
            <a:ext cx="457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583930" y="4149080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03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Pri sosedovih opaziš zamaskiranega neznanca, ki na silo vdre v hišo: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</a:t>
            </a:r>
            <a:r>
              <a:rPr lang="sl-SI" sz="2800" dirty="0" smtClean="0"/>
              <a:t>Nadereš ga, da tu nima kaj iskati.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            Pokličeš policijo na 113.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             Obrneš se proč, saj ti ni mar, kaj se dogaja pri</a:t>
            </a:r>
          </a:p>
          <a:p>
            <a:pPr marL="0" indent="0">
              <a:buNone/>
            </a:pPr>
            <a:r>
              <a:rPr lang="sl-SI" sz="2800" dirty="0"/>
              <a:t> </a:t>
            </a:r>
            <a:r>
              <a:rPr lang="sl-SI" sz="2800" dirty="0" smtClean="0"/>
              <a:t>            sosedih.</a:t>
            </a:r>
            <a:endParaRPr lang="sl-SI" sz="2800" dirty="0"/>
          </a:p>
        </p:txBody>
      </p:sp>
      <p:sp>
        <p:nvSpPr>
          <p:cNvPr id="4" name="Pravokotnik 3"/>
          <p:cNvSpPr/>
          <p:nvPr/>
        </p:nvSpPr>
        <p:spPr>
          <a:xfrm>
            <a:off x="827584" y="2204864"/>
            <a:ext cx="457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/>
          <p:cNvSpPr/>
          <p:nvPr/>
        </p:nvSpPr>
        <p:spPr>
          <a:xfrm>
            <a:off x="836203" y="3289915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860358" y="4509120"/>
            <a:ext cx="4572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47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Ali je igranje z ognjem lahko nevarno?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          </a:t>
            </a:r>
            <a:r>
              <a:rPr lang="sl-SI" sz="2800" dirty="0" smtClean="0"/>
              <a:t>Ne, saj ga znam pogasiti.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            Da, če si star manj kot 8 let.</a:t>
            </a: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 smtClean="0"/>
              <a:t>            Da, saj že najmanjša iskrica lahko zaneti požar.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899592" y="1772816"/>
            <a:ext cx="4572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901800" y="2780928"/>
            <a:ext cx="457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909186" y="3717032"/>
            <a:ext cx="4572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66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308</Words>
  <Application>Microsoft Office PowerPoint</Application>
  <PresentationFormat>Diaprojekcija na zaslonu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Officeova tema</vt:lpstr>
      <vt:lpstr>Ko kličeš 112 povej</vt:lpstr>
      <vt:lpstr>KVIZ</vt:lpstr>
      <vt:lpstr>Sediš na avtobusu. Vstopi starejša gospa, ti:</vt:lpstr>
      <vt:lpstr>Če opaziš hudo nesrečo, moraš:</vt:lpstr>
      <vt:lpstr>Center za obveščanje pokličeš na:</vt:lpstr>
      <vt:lpstr>Kaj moraš povedati, ko obvestiš o nesreči?</vt:lpstr>
      <vt:lpstr>Nekdo je prijateljici ukradel denarnico.</vt:lpstr>
      <vt:lpstr>Pri sosedovih opaziš zamaskiranega neznanca, ki na silo vdre v hišo:</vt:lpstr>
      <vt:lpstr>Ali je igranje z ognjem lahko nevarno?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kličeš 112 povej</dc:title>
  <dc:creator>Nena</dc:creator>
  <cp:lastModifiedBy>sportniki</cp:lastModifiedBy>
  <cp:revision>4</cp:revision>
  <dcterms:created xsi:type="dcterms:W3CDTF">2017-10-03T17:27:23Z</dcterms:created>
  <dcterms:modified xsi:type="dcterms:W3CDTF">2020-05-13T17:02:32Z</dcterms:modified>
</cp:coreProperties>
</file>