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D4171-3CA1-4E11-B72E-02044E5F14F0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C6F03-3BE8-4D0B-A196-EA87BEEB64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2139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0.3937" units="1/cm"/>
          <inkml:channelProperty channel="Y" name="resolution" value="50.46729" units="1/cm"/>
          <inkml:channelProperty channel="T" name="resolution" value="1" units="1/dev"/>
        </inkml:channelProperties>
      </inkml:inkSource>
      <inkml:timestamp xml:id="ts0" timeString="2020-04-15T08:01:33.33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8072">
    <iact:property name="dataType"/>
    <iact:actionData xml:id="d0">
      <inkml:trace xmlns:inkml="http://www.w3.org/2003/InkML" xml:id="stk0" contextRef="#ctx0" brushRef="#br0">8085 6291 0,'22'-44'244,"0"44"-241,0 0 26,1-22-21,-1 22 149,0 0-149,0 0 0,0 22 0,0 0 1,0 0 6,1-22-4,-1 0 2,-22 22-3,22-22 38,0 0 8,0 0-24,0 0-14,0 0-12,23-22 1,-1-22 2,0 44-1,1-67 0,-1 45-1,-22 0 3,22-44-4,-21 44 2,-1-1 0,-22 1 0,22 22 1,-22-22 3,22 66 58,-22-21-52,22 21-4,0-22 18,0-22-16,1 44-8,-1-22 8,-22 1-8,22-23 0,0 22 3,-22 0-6,22 0 11,-22 0-8,0 0 8,22-22 42,0 0-52,1-22 4,-23 0-2,44 0-2,-44 0 4,22 22-4,-22-22 12,22 22-2,0 0 88,1 0-32,-1 0-56,0 0-8,0 22 2,0-22-3,-22 22-1,22-22 4,0 22-4,1-22 14,-23 22-14,22 0 2,0-22 27,0 0-27,0-22 23,0 22 8,-22-22-31,0 0 24</inkml:trace>
    </iact:actionData>
  </iact:action>
  <iact:action type="add" startTime="10756">
    <iact:property name="dataType"/>
    <iact:actionData xml:id="d1">
      <inkml:trace xmlns:inkml="http://www.w3.org/2003/InkML" xml:id="stk1" contextRef="#ctx0" brushRef="#br0">13290 6225 0,'22'0'128,"0"0"-124,0 0 9,1 0 3,21 0-8,0 0-2,1 0 3,-1 0-1,0 0-1,0 22 2,1 0-2,-1 0 12,0 0-3,-22 0-3,1-22 4,-1 0 70,-22-22-77,22 22-3,0 0 10,-22-22-9,0 0 8,22 22-8,-22-22 1,22 22-3,-22-22 3,23 22 7,-1 0 160,0 0-160,0 0 137,0 0-136,22-22-6,23-1-5,-1 1 1,-44 0 3,1 22-4,-1 0 5,0-22 2,0 22 69,0 22-59,0-22-13,1 22-4,-1-22 5,0 22-6,0-22 6,0 23 6,0-1-5,0-22-4,1 0 17,-23 22-18,22-22 9,0 0 48,0-22-56,44 22 2,-43-45-3,-1 45 3,22-22-4,-44 0 5,22 22-3,0 0 17,1 0 21,-1 0-22,-22 22-16,22-22 0,0 22 8,-22 1-8,22-1 0,0-22 8,0 22-8,1-22 0,-23 22 11,22-22-13,0 0 1,-22 22 12,22-22-13,22 0 49,-44-22-45,22 22-2,1-44 0,-1 44 0,0-22 0,0 22 0,-22-23 0,22 23 0,0 0 16,-22-22-14,23 22 22,-1 0-15,0 0-4,0-22-2,0 22-3,0 0 38,0 22-29,1 0-3,-1 1-4,-22-1-3,22-22 0,-22 22 3,22 0-2,0 0 0,0-22 8,0 0 40,1 0-48,21-22 0,-22 22 2,0-44-4,0 44 4,-22-22-4,0-1 2,22 1-1,1 22 21,-23-22-21,22 22-1,0 0 17,0 0 9,0 0-15,0 0 9,1 0-10,-1 0 0,0 0-8,0 0 11,-22 22-5,22 0-12,0 1 14,0-23-10,-22 22 9,23-22-7,-1 0 17,-22 22-11,22 0 4,0-44 53,0 22-58,0-22 3,0 0 14,1 22-6,-1-23-17,-22 1 18,22 22 13,22 22-6,-22-22-14,23 23-2,-23-23 0,-22 22-9,22 0 1,0-22 2,0 0-4,0 0 2,-22 22 0,45-22 1,-23 0 18,0 22 3,-22-44 50</inkml:trace>
    </iact:actionData>
  </iact:action>
  <iact:action type="add" startTime="18800">
    <iact:property name="dataType"/>
    <iact:actionData xml:id="d2">
      <inkml:trace xmlns:inkml="http://www.w3.org/2003/InkML" xml:id="stk2" contextRef="#ctx0" brushRef="#br0">8816 4630 0,'22'0'227,"0"0"-223,0 0 4,0 22 1,1 0-2,-1-22 1,0 0 1,22 0-2,-22 22 1,0-22 0,1 22-1,-1-22 10,-22 23 1,22-23 4,0 0-7,-22 22-4,22-22-3,0 0 2,1 22-2,-23 0 6,22-22 2,-22 22 9,22-22-9,0 0-1,0 0-7,0 22 24,0-22 8</inkml:trace>
    </iact:actionData>
  </iact:action>
  <iact:action type="add" startTime="20039">
    <iact:property name="dataType"/>
    <iact:actionData xml:id="d3">
      <inkml:trace xmlns:inkml="http://www.w3.org/2003/InkML" xml:id="stk3" contextRef="#ctx0" brushRef="#br0">9281 4541 0,'-22'0'122,"0"0"-100,22 22-14,-22-22 16,-1 0-3,23 23-10,-22-23-1,0 44 12,0-44-14,0 0 2,22 22-3,-22-22 2,-1 0-3,1 22 4,0-22 22,22 22-24,-22 0 8,0-22 15,22 23-21,-22-23 7,22 22-11,-22-22 2,22 22 0,-23 0 12,1-22-16,0 22 12</inkml:trace>
    </iact:actionData>
  </iact:action>
  <iact:action type="add" startTime="21639">
    <iact:property name="dataType"/>
    <iact:actionData xml:id="d4">
      <inkml:trace xmlns:inkml="http://www.w3.org/2003/InkML" xml:id="stk4" contextRef="#ctx0" brushRef="#br0">9082 4475 0,'0'22'162,"0"0"-155,0 0 8,0 0-3,0 1 0,0-1 6,0 0 14,0 0-26,22 0 18,-22 0-8,0 0 11,0 1-20,0-1 15,0 0-7,0 0 5,0 0-3,0 0-4,0 1 7,0-1-7,0 0 12</inkml:trace>
    </iact:actionData>
  </iact:action>
  <iact:action type="add" startTime="28718">
    <iact:property name="dataType"/>
    <iact:actionData xml:id="d5">
      <inkml:trace xmlns:inkml="http://www.w3.org/2003/InkML" xml:id="stk5" contextRef="#ctx0" brushRef="#br0">17277 6136 0,'22'0'94,"0"0"-86,-22-22 1,22 22-1,-22-22 4,23 0-8,-1 22 5,0-22-2,0-1 21,0 23-6,-22-22-6,22 22 80,0 0-88,1 0 0,-1 0-1,22 22 6,-22-22-9,0 0 4,23 23 2,-23-1-4,0-22 3,0 0-1,0 0-1,0 22 1,1-22 9,-23 22-10,22-22 8,0 0 9,-22 22-14,22-22 7,0 0-11,0 0 12,-22 22-2,22-22 0,1 0 88,-1 0-96,44-22 0,-66 0 0,22 22 0,0-22 0,1 22 0,-1-22 8,0 22 0,-22-22 0,44 22 42,-22 0-33,1 0-2,-1 0-7,0 0-8,0 0 8,-22 22-8,44-22 0,-22 0 0,1 44 0,-1-44 8,0 22-8,0 0 19,0-22 34,0 0-27,23 0-27,-45-22 6,44 22-9,-22-22 4,0 22 0,0-22 0,1 0 0,-1 22 0,-22-22 0,22 22 1,0 0 70,0 0-62,0 0-7,0 0 6,1 22-3,-1-22-5,-22 22 0,22-22 8,0 0 6,-22 22-16,22-22 16,0 0 50,0 0 40,1-22-92,43 22-14,-44 0 1,0-22 0,1 22 9,21 0 66,-22 0-66,0 0-8,0 0 1,0 0-1,1 22-1,-1-22 1,-22 22 9,22-22-1,0 0 0,-22 22-9,22-22 0,0 0 33,0 0 91,23 0-120,-23 0 5,-22-22-8,22 0-2,0 22 97,0 0-95,1 0 75,-1 22-68,0-22 1,0 0-5,-22 22 5,22-22-11,0 0 91,23 0-30,-1 0-60,-22-22 4,0 0-4,0 22 11,0 0 0,-22-22 22,23 22-30,-1 0 2,0 0 10,0 0-5,0 0 9,-22 22 110,22-22-29,1 0-59,-1 22-22,0 0-1,0-22-17,0 0 92,45 0-89,-45 0-4,-22-22 2,22 22 0,0 0 0,0 0 8,-22-22-8,22 22 1,0 0 14,1 0 33,-1 0-46,0 0-5,0 0 23,0 0-24,0 0 4,1 0 1,-1 22 0,22 0-3,-22-22 2,0 0 2,-22 22-3,45 0 3,-45 1-2,22-23 0,-22 22 0,44 0 0,-22-22 0,0 0 0,0 0 56,23 0-54,-23 0-4,0 0 2,22 0 2,1-22-5,-23 22 3,22-22 0,0 22 3,-21-23-5,-1 23 9,0-22 18,0 22-25,0 0 8,0 0-6,-22-22-4,22 22 20,1 0-10,-1 22-6,44-22-3,-44 22 1,0-22-1,23 23 1,-23-1 8,0-22-6,0 0 19,0 0-13,1 0 66,-1 0-75,0 0 3,0 0-2,0-45-1,22 23 3,-44 0-6,23 22 6,-23-22-2,22 22 10,-22-22-12,22 22 75,0 0-57,0 0-1,-22 22-15,22-22 0,0 0 0,-22 22 8,23 0-8,-23 0 16,22-22-16,0 0 59,0 0-4,0 0-47,0 0 0,-22-22 0,23 22-8,-23-22 1,22 22-2,-22-22 10,22 22-9,0 0 105,0 0-78,0 0-22,0 22 27,-22 0-32,23-22 75,-1 0 206</inkml:trace>
    </iact:actionData>
  </iact:action>
  <iact:action type="add" startTime="44405">
    <iact:property name="dataType"/>
    <iact:actionData xml:id="d6">
      <inkml:trace xmlns:inkml="http://www.w3.org/2003/InkML" xml:id="stk6" contextRef="#ctx0" brushRef="#br0">25029 6225 0,'0'-22'95,"0"-23"-46,0 23-40,45 0 12,-45 0-20,22 0 7,-22 0 8,22-1-6,0 23-3,-22-22 8,22 22 29,0 0-11,1 0-14,-1 22-16,0 1 5,0-23 1,0 22 2,0-22-6,0 0 1,1 22 2,-1 0 10,0-22 12,0 0 87,0 0-99,0-22-14,-22 0 12,45 22-4,-45-22-8,0-1 4,22 23 0,0-22 24,0 22 40,0 0-54,0 22-2,23 1-2,-1-1 3,-22 0 0,0 0-7,0-22 5,1 22-9,-1-22 22,0 0-11,0 0 11,0 0-16,0 0 48,0 0-26,1 0-18,-1 0-9,0-22 9,-22 0-9,22 22 9,0-22 11,0 22 35,0 0-37,1 22-1,-1 0 0,0-22-15,-22 22-2,22 0 9,0-22 8</inkml:trace>
    </iact:actionData>
  </iact:action>
  <iact:action type="add" startTime="47212">
    <iact:property name="dataType"/>
    <iact:actionData xml:id="d7">
      <inkml:trace xmlns:inkml="http://www.w3.org/2003/InkML" xml:id="stk7" contextRef="#ctx0" brushRef="#br0">8085 7532 0,'22'0'200,"45"-23"-191,-1 1-2,-22 0 2,-22 0 1,67-22-1,-45 22 1,-22 22-4,1 0 2,-1 22 70,-22 22-70,22-22 3,0 0-6,0 0 4,0 1 6,0-1-7,1-22 0,-23 22 1,22-22 7,0 0 66,0 0-76,22 0 4,1-22-2,-45 0 3,22-1-6,0 23 3,0-22 0,0 22 3,0-22-6,1 0 7,-1 0 0,0 22 4,0 0 72,0 22-72,45 0-8,-23 0 0,0-22 1,23 45-2,-1-45 1,1 22-1,43 0 1,-65-22 3,-1 0-5,-22 0 5,0 0-7,0 0 88,23-22-77,-23 0-6,0 22 0,22-45 0,1 23-1,-23 0-2,44-22 0,-44 22 5,23-1-3,-23 1-1,0 0 8,0 22 2,22 22 50,1 23-63,-23-45 6,22 44 1,0-22-5,23 0 2,44 22-1,-23-21 1,-21-1 1,21-22-2,-66 22 0,1-22 10,-1 0 72,0 0-71,0 0-3,-22-22-10,44 22 4,-44-22-2,22 22 1,1-23 19,-1 23-21,-22-22 1,22 22 3,0-22 7,0 22-10,0 0 17,0-22-15,23 22 7,-23 0-9,0 0 1,0 0 1,23 0-1,-1 0 0,22 22 0,1-22 0,-1 0 1,-22 22-2,1 0 3,-1-22-5,-22 23 3,0-23 1,1 22-1,-1 0 0,22-22-1,-22 22 1,0-22 1,0 0 89,-22-22-90,23 22 0,-23-22 11,22 22-14,0-22 14,-22-1-6,22 23-4,-22-22-1,22 22 0,-22-22 3,22 22-7,-22-22 4,22 22-1,1 0 34,-1-22-26,0 22 2,0 0-10,22 0 12,-21 0-3,-1 0 0,0 0 2,0 22-12,0 0 12,0-22-11,0 0-1,-22 22 5,23-22-6,-1 0 11,-22 22-8</inkml:trace>
    </iact:actionData>
  </iact:action>
  <iact:action type="add" startTime="50496">
    <iact:property name="dataType"/>
    <iact:actionData xml:id="d8">
      <inkml:trace xmlns:inkml="http://www.w3.org/2003/InkML" xml:id="stk8" contextRef="#ctx0" brushRef="#br0">25605 4696 0,'22'22'86,"-22"1"-74,22-1-8,1-22 9,-1 22-6,-22 0-1,22-22 3,-22 22 2,44 0-7,-44 1 4,22 21 0,1-44 0,-1 22 1,0 0-2,-22 0 9,22-22-8,-22 22 41,22-22-41,0 0 55,-22 23 68</inkml:trace>
    </iact:actionData>
  </iact:action>
  <iact:action type="add" startTime="51578">
    <iact:property name="dataType"/>
    <iact:actionData xml:id="d9">
      <inkml:trace xmlns:inkml="http://www.w3.org/2003/InkML" xml:id="stk9" contextRef="#ctx0" brushRef="#br0">25827 4630 0,'0'22'126,"0"0"-111,0 0-4,0 0 6,0 1-3,-22-1 2,22 0 8,0 0 2,-23-22-20,23 44 10,-22-44-8,22 23 0,0-1 0,-22 0 0,22 0 8,-22 0-7,0-22-2,22 22 17,-22-22-8,22 22 24,-23-22-30,23 23-4,-22-23 10,22 22-6,-22-22-1,22 22 8</inkml:trace>
    </iact:actionData>
  </iact:action>
  <iact:action type="add" startTime="52826">
    <iact:property name="dataType"/>
    <iact:actionData xml:id="d10">
      <inkml:trace xmlns:inkml="http://www.w3.org/2003/InkML" xml:id="stk10" contextRef="#ctx0" brushRef="#br0">25672 4674 0,'0'0'2,"0"22"2,0 0 21,22 1-4,-22-1-10,0 0 14,22 0-9,0-22-9,-22 22 2,0 0-2,22 1 25,-22-1 0,0 0 0,0 0-16,22 0 0,-22 0 0,0 0 10,0 1-19,0-1 26,0 0-8</inkml:trace>
    </iact:actionData>
  </iact:action>
  <iact:action type="add" startTime="60022">
    <iact:property name="dataType"/>
    <iact:actionData xml:id="d11">
      <inkml:trace xmlns:inkml="http://www.w3.org/2003/InkML" xml:id="stk11" contextRef="#ctx0" brushRef="#br0">8528 8927 0,'0'-22'7,"22"22"9,0-22-8,0 0 8,0 22-8,1 0 48,-1 0-40,0 0-5,-22-22 5,22 22-3,-22-23 11,22 23-16,0 0 10,1 0-2,-1 0 11,0 0-6,22 0-5,0 23 0,1-1-7,-1 0-1,-22 0-1,45-22 0,-67 22 6,44-22 0,-22 0-7,0 0 99,0 0-97,23-22 1,-1 0 0,0 22-3,1-44 4,-1 44 0,0-45-3,0 23 1,-21 22-1,21-22 1,-22 22 7,0 0 25,23 0-22,-1 0-12,0 22 5,23 0-5,-1 0 5,-22-22-6,45 23 2,0-1 3,-23 22-4,-22-44 4,1 0-2,-23 0-2,0 0 2,0 0 74,22 0-74,-22 0 8,1 0-8,-1 0 0,22-22 0,0 0 4,23 0-7,-23 22 3,-22-23-1,0 1 4,1 22 2,-1 0 60,0 0-56,44 22-2,-21-22-7,-1 23 1,-22-23-1,22 22-1,1 0 2,-1-22 0,0 22-3,-22-22 3,1 0 0,-1 0 9,22 0 68,-22-22-78,0 0 1,23 22-3,-1-22 3,22-1-1,-21 1-1,-1 22 2,22-22-1,-43 0 0,-1 22 2,0 0-3,0 0 40,0 0-23,22 22-14,23 0-4,-23 0 4,23 1-2,43 21 2,-43-22-3,-23 0-1,0-22 4,1 0 0,-23 22-4,0 0 1,0-22 97,22-22-96,-21 0 3,-1 0-6,44 0 7,-21 0-9,-23 0 6,22 22-2,0-23 4,-22 1-6,23 22 3,-1-22 2,-22 0-3,0 22 2,23-22 4,-23 22-9,0 0 5,0 0-2,22 0 1,-21 0 3,21 0-6,0 0 3,-22 22 0,0 0 0,23-22 0,-1 22 0,-22 0 0,22-22 0,-21 23 8,-1-1-8,0-22 0,0 0 64,22 0 33,-22-22-97,23-1 1,-1 23-1,0-22 0,-21 0 0,21 22 0,-44-22 0,22 22 0,0-22 8,-22 0 0,22 22-5,0 0 69,-22 22-75,23 0 3,-1-22 0,0 0 2,0 22-3,0-22 8,0 0-5,0 22 6,1 0-1,-1-22-5,0 0-3,-22 23 2,22-23-2,0 0 57,0 0-56,23-23 0,-45 1 0,22 22 3,0 0 10,-22-22 11</inkml:trace>
    </iact:actionData>
  </iact:action>
  <iact:action type="add" startTime="70300">
    <iact:property name="dataType"/>
    <iact:actionData xml:id="d12">
      <inkml:trace xmlns:inkml="http://www.w3.org/2003/InkML" xml:id="stk12" contextRef="#ctx0" brushRef="#br0">24343 8839 0,'0'-23'129,"44"23"-122,-44-22 1,22 0 0,-22 0-1,22 22 1,0 0 8,-22-22-8,23 22 68,-1 0-56,0 22-3,0-22-2,0 22-5,0-22 6,-22 22 0,22-22 0,1 0 195,-1-22-204,0 0 15,0 0 5,-22 0-12,22 22-7,0 0 48,1 0-40,-1 22-7,0-22-2,0 22 1,0-22 10,0 22-4,0-22-6,1 0 18,-23 22-21,22-22 12,0 0 56,0 0-33,0 0-32,0 0 17,0 0-17,-22-22-1,23 22 9,-1-22 11,0 22-5,0 0 26,0 0 9,0 0-22,1 0-21,-1 0 12,0 0-19,-22 22 7,22-22 4,0 0 44</inkml:trace>
    </iact:actionData>
  </iact:action>
  <iact:action type="add" startTime="73361">
    <iact:property name="dataType"/>
    <iact:actionData xml:id="d13">
      <inkml:trace xmlns:inkml="http://www.w3.org/2003/InkML" xml:id="stk13" contextRef="#ctx0" brushRef="#br0">7310 10278 0,'44'-22'47,"-44"0"-24,22 22-3,0-22-6,0 0-8,23 22 140,-23 0-139,0 22 3,22 0-3,-22-22 2,1 22-2,21 0 1,-22-22 0,0 0-1,-22 23 2,22-23 0,1 0 17,21 0 52,-22-23-69,0 1-2,22 0 1,-21 22 0,21-44 1,-22 44-1,-22-22 0,22 22 0,-22-23-1,22 23 50,0 0-33,23 0-8,-23 0 0,22-22-8,-22 22 34,1 0-36,-1 22 4,-22 1-2,44-23 0,-44 44 0,22-44 0,-22 22 0,22-22 0,0 22 0,1-22 80,21 0-63,-22-22-18,0 0 4,0 0-3,23 0-3,-23 22 3,22-45 0,-22 45 0,-22-22 0,44 0 2,1 0 5,-23 22 18,0 0 71,0 0-96,0 22 0,-22 0 3,45-22-6,-23 22 11,22 0 0,-22 1 3,0-23 6,-22 22-13,23-22 20,-1 0 10,22 0-33,-22 0-2,22 0 8,-21 0-5,-1 0 6,0 0-9,0-22 9,0 22 2,-22-23-11,22 23 160,1 0-158,-23 23-1,22-23 0,0 22 8,0 0-8,0-22 24,0 0 9,0 0-34,1 0 10,-1 0 15,0 0 17,0 0-43,0 0 37,0 0-3</inkml:trace>
    </iact:actionData>
  </iact:action>
  <iact:action type="add" startTime="76368">
    <iact:property name="dataType"/>
    <iact:actionData xml:id="d14">
      <inkml:trace xmlns:inkml="http://www.w3.org/2003/InkML" xml:id="stk14" contextRef="#ctx0" brushRef="#br0">24786 7532 0,'0'44'138,"22"-44"-130,0 0 11,-22 22-15,22 0 15,0-22 2,-22 22-9,22-22-5,1 23 8,-1-1 19,-22 0-28,22 0 20,0 0 36,0-22-46,-22 22-8,0 0 9,22-22-10,-22 23 139</inkml:trace>
    </iact:actionData>
  </iact:action>
  <iact:action type="add" startTime="77445">
    <iact:property name="dataType"/>
    <iact:actionData xml:id="d15">
      <inkml:trace xmlns:inkml="http://www.w3.org/2003/InkML" xml:id="stk15" contextRef="#ctx0" brushRef="#br0">25096 7532 0,'-22'0'73,"-1"0"-66,1 0 17,0 0 0,0 0 24,0 0-32,22 22-8,-22-22 11,22 22-14,-22-22 5,22 22-1,-23-22-1,1 0 4,22 22 8,-22-22-10,22 22-5,-22 1 10,22-1-6,-44-22-2,44 22 2,-22-22-2,-1 44 2,1-44-2,0 44 1,0-44 0,22 23 8</inkml:trace>
    </iact:actionData>
  </iact:action>
  <iact:action type="add" startTime="78552">
    <iact:property name="dataType"/>
    <iact:actionData xml:id="d16">
      <inkml:trace xmlns:inkml="http://www.w3.org/2003/InkML" xml:id="stk16" contextRef="#ctx0" brushRef="#br0">24874 7377 0,'0'22'9,"-22"-22"7,22 22 0,0 0 32,0 22-30,0-22-4,0 1-6,0-1 4,0 22-1,0-22 13,0 0 2,0 1-3,0-1-7,0 0 0,0 0 0,0 0 0,0 0-6,22-22-2,-22 22 0,0 1 12,22-23-3,-22 22-14,0 0 5,0 0 17,23-22-17,-23 22-2</inkml:trace>
    </iact:actionData>
  </iact:action>
  <iact:action type="add" startTime="86390">
    <iact:property name="dataType"/>
    <iact:actionData xml:id="d17">
      <inkml:trace xmlns:inkml="http://www.w3.org/2003/InkML" xml:id="stk17" contextRef="#ctx0" brushRef="#br0">22061 10301 0,'22'-23'236,"1"23"-222,-23-22 9,22 22 9,0-22 1,0 22 0,0 0 61,22 0-73,23 44-16,-23-44 3,1 23 0,-1-1 0,0 0 0,-22-22 9,0 22-10,1-22 89,21-22-87,-22 22-3,0-22 3,0 0 6,-22-1-7,45 1 9,-45 0-1,22 22-7,0-44-2,22 22 3,-22 22 14,1 0 80,-1 0-94,0 22-4,0-22 10,-22 22-8,22-22 8,-22 22 0,22-22-7,0 22-1,1-22 130,21-22-131,0 22 1,0 0 2,-21-22-4,-1 0 4,0 22-4,22-22 3,-22 22-3,-22-23 3,22 23-2,1 0 57,-1 23-56,44-23 2,1 22-1,21 22-2,67-22 2,45 23-3,-45-23 3,-45 0-3,-21 0 4,22 22 0,-67-44-3,0 22 1,-44 1-1,23-23 3,-1 0 93,-22-23-95,22 23 8,0 0-8,-22-22 0,0 0 16,22 0-5,-22 0-4,22 0 1,-22 0 0,0-1-8,22 23 18,1-22-10,-1 22 7,-22-22-13,22 22-6,0 0 13,0 0-9,0 0 31,1 0-30,-1 22-2,0 0 1,0-22 0,0 23 1,0-1-1,0-22 0,-22 22 8,23-22 43,-1 0-44,0-22 0,0 22-8,0-22 2,22-23-1,-21 45 1,-1-44-1,0 44 1,0-22 0,0 22-2,-22-22 3,22-1-5,1 23 3,-1 0 8,0 0 80,-22 23-85,22-23-6,-22 22 4,22-22-2,0 0 0,-22 22 11,22-22-12,1 0 20,-1 0 23,0 0-41,0 0 7,0-22-7,0 0 1,23 22 0,-23-23-2,0 1 1,0 22 0,0-44 1,0 22 16,0 22 61,1 0-75,-1 0-5,0 44 8,0-44-4,-22 22-2,22-22 0,-22 22 0,22 1 0,-22-1 17,23-22-8,-1 0-9,0 0 26,0 0-21,0 0 7,0 0-16,0 0 12,1-22 0,-23-1-9,44 23 9,-44-22 0,22 22-8,0 0 2,0 0-4,-22-22 2,22 22 53,-22 22-7,0 0-22</inkml:trace>
    </iact:actionData>
  </iact:action>
  <iact:action type="add" startTime="98052">
    <iact:property name="dataType"/>
    <iact:actionData xml:id="d18">
      <inkml:trace xmlns:inkml="http://www.w3.org/2003/InkML" xml:id="stk18" contextRef="#ctx0" brushRef="#br0">12914 11630 0,'0'-23'210,"0"-21"-189,22 44-17,-22-22 12,22 22 145,0 22-146,0 0-7,22-22 8,-44 22-8,0 1 0,23-23 8,-1 0 100,22 0-31,0 0-75,1 0-4,-23-23 3,0 23-1,22-22 8,-44 0-8,22 22 8,0 0 114,1 22-119,-1-22-6,0 22 3,0-22 0,-22 23 0,22-1 8,-22 0-8,22-22 27,-22 22-30,45-22 109,-23 0-98,0-22-5,-22 0-6,44 22 6,-22-22-6,1 22 3,-23-23 0,22 1 4,0 22 153,0 0-140,0 22-16,22 1 9,-44-1-13,23-22 19,-1 0 32,22 0 11,-22-22-60,23-1-1,-23 23 2,0-22 0,0 0 0,0 22 1,-22-22-2,22 22 4,-22-22-6,22 0 11,1 44 147,-23 0-131,22-22-26,-22 22 19,22-22-17,0 22 33,0-22-20,0 0 23,-22 22-4,22-22-30,1 0 5,-1 0-9,0 0 5,22-22 5,-22 22-8,1 0-2,-1-22 4,0 22-5,0 0 7,0 0 114,0 0-117,0 0 7,1 22-8,-1 0 16,-22 1-16,22-23 8,22 0 120,-22 0-128,0-23 1,1 23-1,-23-22 0,22 22 0,0-22 0,0 22 74,0 0 29,0 0-87,-22 22-16,0 0 26,23-22-28,-1 0 20,0 0 78,0 0-96,0 0 0,-22-22 8,22 22-8,0-44 8,1 44-8,-23-22 8,22 22-8,-22-22 0,22 22 16,0 0 1,-22 22 80,22-22-89,-22 22 2,0 0-5,0 0 12,22-22-17,-22 22 0,22-22 15,1 0 41,-1 0-44,-22-22-4,22 22-11,-22-22 13,22 22 5,-22-22-6,22 22-9,0-22 7,1 22 34,-1 0 39,-22 22-56,22-22-5,-22 22-12,22-22 1,-22 22 8,0 0 0,22-22 32,0 0 16,-22-22-56,22 22-5,-22-22 2,23 22 3,-23-22-7,22 22 56,-22 22 65,22-22-124,-22 22 10,0 0 2,22-22 4</inkml:trace>
    </iact:actionData>
  </iact:action>
  <iact:action type="add" startTime="118948">
    <iact:property name="dataType"/>
    <iact:actionData xml:id="d19">
      <inkml:trace xmlns:inkml="http://www.w3.org/2003/InkML" xml:id="stk19" contextRef="#ctx0" brushRef="#br0">19780 11585 0,'0'-22'138,"22"22"-91,0-22 39,22 22-75,-21-22-6,-1 22 7,-22-22-8,22 22 7,0 0 84,0 22-87,0-22 0,1 0 8,-1 0 2,0 0-5,0 0-5,0 0 16,0 0-8,0 22-8,1-22 102,-1 0-105,0-22 1,-22 0 4,22 22-4,-22-22 4,22 22-2,-22-23 0,22 23 10,-22-22-4,22 22-6,-22-22 1,23 22 38,21 22 1,-22-22-40,22 22 12,-21-22-6,-1 0 0,0 0-4,0 0 13,-22 23 2,22-23 33</inkml:trace>
    </iact:actionData>
  </iact:action>
  <iact:action type="add" startTime="120783">
    <iact:property name="dataType"/>
    <iact:actionData xml:id="d20">
      <inkml:trace xmlns:inkml="http://www.w3.org/2003/InkML" xml:id="stk20" contextRef="#ctx0" brushRef="#br0">23191 11475 0,'22'0'179,"22"0"-174,-22 0 8,1 0-10,-1 0 31,0 0 86,0 0-112,22 22 8,-21 0 0,-1-22-8,0 0 1,0 0 46,0 0-45,22 0-2,-21 0 2,-1-22-4,0 0 6,22-1-8,-22 23 12,0-22-8,1 22 8,-1 0 91,0 0-99,0 0 20,0 0 0,-22 22-16,22-22 23,23 0 69,-23 0-96,0-22 0,0 0 0,0 22 3,45-44-5,21 44 2,1-22 0,-67 22 0,0-23 0,23 23 1,-23-22-4,0 22 4,-22 22 55,44 23-54,-44-23-4,44 22 5,-44 1-5,23-23 2,-1 0 1,0-22 0,0 22-1,0-22 87,22-22-83,-21 0-9,-1 22 9,0-22-8,22-1 4,-44 1 0,22 22 0,1 22 165,-1-22-167,-22 23 5,22-23-5,0 0 88,0 0-85,22 0-2,-21-23 10,21 1-10,22 0 2,-44 0 2,23 0-5,-1 22 1,-44-22 4,22 22-6,-22-23 5,45 23 53,-23 23-54,0-1 1,0-22-5,0 22 7,0-22 1,-22 22-5,22 0 8,1-44 138,-1 0-143,0 22-3,0 0 1,-22-22-4,22 22 10,0 0 25,0 0-31,1 0-2,-1 0 1,0 0 9,0 0-2,-22 22 25,22-22-29,0 22-5,0 0 4,1 0-5,21 1 11,-22-1-5,0-22-4,0 22-1,-22 0 3,23-22-2,-1 0 2,0 0 64,0-22-65,22 22 0,1-44 2,-1 21-4,-22 23 3,0-44-1,0 44-1,-22-22 2,22 22-2,-22-22 0,0 0 9,23 22-6,-1 22 73,0-22-79,-22 22 9,22-22-10,0 22 15,0-22 0,-22 22-10,23-22 15</inkml:trace>
    </iact:actionData>
  </iact:action>
  <iact:action type="add" startTime="124616">
    <iact:property name="dataType"/>
    <iact:actionData xml:id="d21">
      <inkml:trace xmlns:inkml="http://www.w3.org/2003/InkML" xml:id="stk21" contextRef="#ctx0" brushRef="#br0">20156 10323 0,'0'22'34,"0"0"-31,23-22 7,-1 0-2,-22 22 0,22-22 3,0 0-6,0 0 11,-22 22-8,22-22 8,0 22 0,1 1 8,-1-23-7,-22 22 2,22-22-12,-22 22 6,22-22-5,-22 22 24,22-22-16,-22 22-8,22-22 0</inkml:trace>
    </iact:actionData>
  </iact:action>
  <iact:action type="add" startTime="125486">
    <iact:property name="dataType"/>
    <iact:actionData xml:id="d22">
      <inkml:trace xmlns:inkml="http://www.w3.org/2003/InkML" xml:id="stk22" contextRef="#ctx0" brushRef="#br0">20511 10256 0,'-22'0'120,"0"0"-105,22 22-7,-23-22 0,23 23 0,-22-1 0,0-22 8,22 22-8,-22-22 8,22 22-8,-22-22 2,0 22 6,22 0 6,-23-22-12,23 22 7,-22-22-11,0 23 10,22-1 10,-22-22-20,22 22 99,-44-22-89,44 22 0,-22-22-6,-1 22 4,1 0 13</inkml:trace>
    </iact:actionData>
  </iact:action>
  <iact:action type="add" startTime="126710">
    <iact:property name="dataType"/>
    <iact:actionData xml:id="d23">
      <inkml:trace xmlns:inkml="http://www.w3.org/2003/InkML" xml:id="stk23" contextRef="#ctx0" brushRef="#br0">20334 10212 0,'22'22'18,"-22"0"-5,0 0 6,22 1-14,-22-1 11,0 0 2,0 0 12,0 0-22,0 0 16,0 0 1,0 1 0,0-1-15,-22 0-3,22 0 9,-22-22-9,22 22 9,0 0 8,0 1 315,0-1-324</inkml:trace>
    </iact:actionData>
  </iact:action>
  <iact:action type="add" startTime="129638">
    <iact:property name="dataType"/>
    <iact:actionData xml:id="d24">
      <inkml:trace xmlns:inkml="http://www.w3.org/2003/InkML" xml:id="stk24" contextRef="#ctx0" brushRef="#br0">4652 12937 0,'22'0'73,"0"-23"-49,0 23-18,-22-22 4,22 22-2,0 0 0,1-22 0,-23 0 0,22 22 0,0-22 0,0 22 3,-22-22-6,22-1 6,0 23 2,1 0-5,-1-22 8,0 22 0,0 0 40,0 0-47,0 0-2,-22 22 2,22-22-2,-22 23 2,23-23-1,-23 22 8,22-22-8,0 0 18,0 0 37,0 0-47,0 0 16,0 0-14,1-22-4,-1-1 3,0 23-2,0 0 9,22 23 74,-21-23-82,-23 22-4,22 0-8,-22 0 4,22 0 2,0 0 4,-22 1-3,0-1 18,22-22 5,0 0 23,0-22-52,23-1 3,-45 1 0,22 22 4,-22-22-8,22 22 4,0-22 5,0 22 5,0 0 0,-22-22-1,45 22 30,-23 0-22,0 22-9,0 0 0,-22 0-9,22-22 10,-22 22-1,22-22 2,1 0 13,-23 23-8,44-23-6,-22 0 8,22 0-9,1-45 0,-45 23 1,22 22-8,0-22 13,0 22 26,0 0-24,0 0-8,-22 22 8,23-22-16,-1 22 18,-22 0-10,22-22-9,-22 23 2,22-23 15,-22 22-8,22-22 16,-22 22-13,22 0-3,0-22 13,-22 22-20,23-22 14,-1 0 27,-22-22 28,0 0-68</inkml:trace>
    </iact:actionData>
  </iact:action>
  <iact:action type="add" startTime="132262">
    <iact:property name="dataType"/>
    <iact:actionData xml:id="d25">
      <inkml:trace xmlns:inkml="http://www.w3.org/2003/InkML" xml:id="stk25" contextRef="#ctx0" brushRef="#br0">7177 12095 0,'-22'-22'138,"22"-1"-129,0 1-5,-23 22 8,23-44-5,-22 44 3,0 0-6,22-22 13,-22 22-3,22-22 2,-22 22-7,22-22-1,-22-1 16,0 23 2,-1-22 189,-43 0-206,-67-22-2,67 22 1,-23-23 0,23 23 0,21 22 1,23-22-2,0 22 2,0 0 119,-22 0-119,-1 0-2,23 0 1,0 0 8,0 0 0,0 0 33,-1 0-32,1 22 6,22 0-7,-22-22-3,22 23 0,0-1-5,-22-22 0,22 22 8,0 22 8,-22-22-8,22 0 8,0 1 24,0-1-24,0 0-16,0 0 24,-22-22-20,22 22-8,0 22 21,0-21-4,0-1-8,0 0-6,0 0 9,0 0 0,0 0 8,0 1-16,-22-23 10,22 22-10,0 0 14,0 0 2,0 0-8,0 0-8,0 0 8,0 23 4,0-23-8,0 0 12,0 0-8,0 0-1,22-22 4,-22 23-11,22-1 8,-22 0-7,22-22-1,-22 22 0,22 0 16,0 0 0,0 0 107,1 1-111,-1-23-19,44 44 8,1-22-2,-45-22 2,22 0 0,-22 22-1,0-22-1,1 0 107,21 0 39,44-22-146,45 0 3,-88 22-4,21 0 2,-44 0 1,23 0-2,-23 0 1,0 0 2,0-22 132,0 22-133,22 0-1,-21-22 2,-1-1 6,0 23-11,-22-22 6,22 22-5,-22-22 3,22 0-1,-22 0 8,22 0 0,-22 0 16,0-1-15,0 1 5,0 0 3,0 0 7,0 0 33,0 0-47,0-1 29,0 1-31,0 0 5,0 0-10,0 0 16,0 0-13,0 0 153,0-1-153,0 1 0,0 0 2,0 0 14,0 0 10,-22 22 532,0 0-500,22-22-62,-22 22-4,22-23 5,-22 23-5,22-22 194</inkml:trace>
    </iact:actionData>
  </iact:action>
  <iact:action type="add" startTime="147668">
    <iact:property name="dataType"/>
    <iact:actionData xml:id="d26">
      <inkml:trace xmlns:inkml="http://www.w3.org/2003/InkML" xml:id="stk26" contextRef="#ctx0" brushRef="#br0">9901 12959 0,'22'0'179,"0"0"-169,1 0-6,-1-22 4,-22-1 0,22 23 2,0-22-2,0 22 6,-22-22-7,22 22 1,23 0 123,-23 22-123,0-22 0,44 22 0,-66 1 0,45-1 0,-23-22 0,0 22 0,0-22 0,-22 22 0,22-22 3,0 0-5,1 0 73,-1 0-70,0 0-2,0 0 1,22 0 7,-44-22 3,23 22-8,-1-22 4,-22 0 3,22 22 2,-22-23-14,22 23 6,0-22 3,0 22 1,0-22-7,1 0 0,-1 22 16,0 0 0,0 0-8,0 0-8,0 0 10,0 0-11,1 0 0,-1 22 3,22 0-4,-22 0 2,22 23 0,1-23 0,-23-22 3,-22 22-6,22-22 5,0 0 54,0 0-57,1 0 9,21 0-8,-22 0 1,22 0 7,1-22 0,-23 22-9,0-22 2,0 0-2,0 22 2,0-23-1,0 1-1,1 0 9,-1 22-7,-22-22-2,22 22 2,0-22 9,-22 0 6,44 22 96,-21 22-112,-1-22 0,22 0 0,-22 22 8,0-22-1,0 0-6,-22 22-2,23-22 9,-1 0 1,-22 22-2,22-22 1,0 0 14,0 0 15,22 0-19,-21-22-11,-1 0-8,0 22 9,0-22-8,0-23 9,0 23 7,1 22-1,-1 0 75,0 0-82,-22 22-10,22-22 14,0 23-14,-22-1 10,22-22-5,0 22 2,1-22 12,-1 22-18,0 0 25,0-22 32,0 0-44,0 0 0,0-22-1,1 22 12,-23-22-15,22 22 0,0 0 0</inkml:trace>
    </iact:actionData>
  </iact:action>
  <iact:action type="add" startTime="157302">
    <iact:property name="dataType"/>
    <iact:actionData xml:id="d27">
      <inkml:trace xmlns:inkml="http://www.w3.org/2003/InkML" xml:id="stk27" contextRef="#ctx0" brushRef="#br0">17188 13069 0,'23'0'130,"-1"0"-114,0 0-1,-22-22 8,22 22-14,0 0 14,-22-22-14,0 0 31,22 22 32,-22 22 20,45-22-88,-45 22 7,22-22-6,0 0 13,-22 22-10,22-22 2,0 23 4,0-23 34,23-23 16,-1 23-56,-22-22 2,0 0-3,0 22 2,-22-22-3,23 22 2,-1-22 1,0 0 7,0 22 24,0 0 8,0 0 0,-22 22-40,22-22 1,1 0-2,-1 22 1,0 0 0,0 0 0,0-22 0,0 22 9,0-22-1,1 0 34,-1 0-20,0 0-20,0 0-3,0 0 9,0-22-7,0 22 0,-22-22 7,23 22-8,-23-22 0,22 22 8,0-22 8,0 22-7,0 0-3,0-22 10,1 22 0,-1 0 18,0 0-28,0 0 6,0 0-8,0 22 12,0-22-10,1 0 15,-1 0 6,-22 22-28,22-22 6,0 0-4</inkml:trace>
    </iact:actionData>
  </iact:action>
  <iact:action type="add" startTime="159784">
    <iact:property name="dataType"/>
    <iact:actionData xml:id="d28">
      <inkml:trace xmlns:inkml="http://www.w3.org/2003/InkML" xml:id="stk28" contextRef="#ctx0" brushRef="#br0">21596 13025 0,'22'0'73,"-22"-22"-67,22 22 3,1-22 6,-1 22-7,0-22 2,22 0-3,-22 22 1,23-23 1,-1 1-2,0 22 0,1 0 1,-23 0 8,0 22 51,0 1-60,22-1 3,-22 44-4,23-44 4,-23 0-5,0-22 3,-22 23 1,22-23-1,22 0 80,-21-23-79,21 23-1,0-22 1,1 0-3,-23 22 3,22 0-2,0-22 1,23 0 2,-45 0-5,22 22 3,0 0 0,23 0 4,-1-22-8,-21 22 4,-1 0 1,0 0 9,-22 0-2,1 0-6,-1 0-2,0 0-2,0 0 2,0 22 0,0 0 10,0 0-12,1-22 3,21 44-2,-22-44 1,0 0-1,0 0 2,-22 22 12,22-22 30,1-44-40,43 22-6,-44 0 5,0-22 0,45 21-4,-45 1 0,0 0 2,22 0-1,1-22 2,-23 44 1,-22-23 7,22 23-11,22 23 109,23-23-109,-1 22 2,-21 0 0,21-22 4,-22 0-6,1 22 1,-23-22-1,22 0 123,22-22-119,-21 0-2,21 22 0,-44-22 5,23 22-10,-23-23 7,44 23-4,-21 0 3,-23 0-1,0 0-1,0 0 9,0 0 8,0 23-12,0-1-7,-22 22 3,45-22 0,-23 23-1,0-23 9,0-22 15,0 0 132,23 0-155,21 0 0,-22 0 2,23 22-4,-23-22 2,0 0 0,1 0 0,-1 0 0,-22 0-1,-22 22 90,22-22-66,-22 22-12</inkml:trace>
    </iact:actionData>
  </iact:action>
  <iact:action type="add" startTime="162814">
    <iact:property name="dataType"/>
    <iact:actionData xml:id="d29">
      <inkml:trace xmlns:inkml="http://www.w3.org/2003/InkML" xml:id="stk29" contextRef="#ctx0" brushRef="#br0">17986 11718 0,'22'0'57,"0"0"-42,0 0-7,0 0 7,0 0-7,1 22 0,-1-22 0,22 0 11,-44 23-13,22-23 1,-22 22 4,22-22-6,1 0 15,-1 0-16,-22 22 7,22-22 29,0 22-27,0-22 11,0 0-17,-22 22 4</inkml:trace>
    </iact:actionData>
  </iact:action>
  <iact:action type="add" startTime="163836">
    <iact:property name="dataType"/>
    <iact:actionData xml:id="d30">
      <inkml:trace xmlns:inkml="http://www.w3.org/2003/InkML" xml:id="stk30" contextRef="#ctx0" brushRef="#br0">18362 11674 0,'-22'22'98,"22"0"-81,-22-22-13,0 22 12,0 1 0,0-23-8,22 22 2,-23-22-4,23 22 4,-22-22 15,22 22-1,-22-22-17,0 0 11,22 22-12,-22 0 57,22 0-30,-22-22 15,-1 0-30,23 23 47,-22-23 85</inkml:trace>
    </iact:actionData>
  </iact:action>
  <iact:action type="add" startTime="165359">
    <iact:property name="dataType"/>
    <iact:actionData xml:id="d31">
      <inkml:trace xmlns:inkml="http://www.w3.org/2003/InkML" xml:id="stk31" contextRef="#ctx0" brushRef="#br0">18274 11652 0,'0'22'123,"0"0"-94,0 0-12,22-22-2,-22 22 17,0 1-15,0-1 15,0 0 15,22-22-39,-22 22 0,0 0 14,0 0 7,0 0-5,0 1-9,0-1 26,22-22-35,-22 22 20,0 0 13</inkml:trace>
    </iact:actionData>
  </iact:action>
  <iact:action type="add" startTime="171582">
    <iact:property name="dataType"/>
    <iact:actionData xml:id="d32">
      <inkml:trace xmlns:inkml="http://www.w3.org/2003/InkML" xml:id="stk32" contextRef="#ctx0" brushRef="#br0">9126 14243 0,'0'-44'305,"22"44"-299,-22-22 5,22 0 13,0 22-9,1-22 1,-23 0-9,22 22 1,0 0 16,22 0 100,23 22-119,-1 0 8,0 0-5,1 0-2,-45 0 0,0-22 4,0 22-2,1-22 8,21 0 144,0-22-154,-22 22 3,-22-22-1,22 22 0,1-22 0,-1 22 0,0 0 26,0 0-28,0 0 84,22 0-82,-21 22 0,-1-22 2,22 0-4,-22 0 2,0 22 1,1-22 0,-1 0 16,0 0 84,0 0-99,0 0-4,0 0 4,23 0-2,-1-22 1,-22 22 0,22-22-3,-22 0 11,1 22 1,-1-22-5,0 22-5,0 0 8,0 0-8,0-22 0,1 22 0,-1 0 8,0 0 0,0 0 0,-22-23-8,22 23 0,22 0 0,-21 0 8,-1 0 0,0 0-8,-22 23 0,22-23 3,0 22-3,0-22-1,0 22-1,1-22 20,-1 22-18,0-22 306,22-22-306,0 22 0,-21-22 0,21 0 0,-22 22 10,0-23-2,0 23-2,1 0-4,-1 0 87,22 23-91,-22-23 5,0 22-4,23 0-2,-23 0 5,0-22-4,-22 22 4,22-22 174,0 0-176,-22-22 0,22 22 4,-22-22 0,22 22-3,-22-22 1,23 22-2,-23-22-2,22 22 4,0-23 28,0 23-13,0 0 63,0 0-72,23 23-4,-1 21-8,-22-44 5,22 44-1,-21-44 9,-23 22-10,22-22 188,0 0-189,0 0 3,22-22-3,-22 0 3,23 22-2,-1-22 1,-22 0 1,23 22-1,-1 0 0,-44-22 3,22 22-5,0 0 59,0 0-46,23 22-14,-23 0 12,0-22-10,-22 22 4,22-22 188,0 0 148,22 22-340,1 0 0,-1-22 1,0 0 0,1 0 0,-23 0 0,0 0 0,-22 22 81</inkml:trace>
    </iact:actionData>
  </iact:action>
  <iact:action type="add" startTime="182882">
    <iact:property name="dataType"/>
    <iact:actionData xml:id="d33">
      <inkml:trace xmlns:inkml="http://www.w3.org/2003/InkML" xml:id="stk33" contextRef="#ctx0" brushRef="#br0">20245 14354 0,'0'-22'105,"0"0"-75,22 22-21,-22-22-2,22 22 1,0 0 8,-22-22-8,23 22 0,-23-23 3,22 23-6,0-22 35,0 22 32,-22 22-62,22-22-4,0 0 3,1 45-2,-1-45 1,0 22 0,0-22 0,0 22 13,0-22-15,0 0 105,1 0-103,-1 0 0,0-22 16,0 22 0,-22-22-16,22 22 1,-22-22-1,22 22 12,-22-23-15,22 23 2,1 0 9,21-22 6,-22 22-13,0 0 1,0 0-5,0 0 12,1 0 10,-1 0-19,0 0 7,-22 22 2,22-22-11,-22 23 11,22-23 14,0 0 42,1 0-23,-1-23-31,0 23-13,0 0 1,-22-22 1,22 22 0,0 0 1,-22-22-2,22 22 4,1-22-5,-1 22 9,0 0-6,0 0 30,0 0 73,0 22-104,0-22 3,23 22-6,-23 0 11,0-22-4,0 0-6,-22 23 2,22-23 40,1 0 24,-1 0-56,22 0-8,-22 0-1,0 0 1,23-23 0,-23 1 8,0 22-7,0 0 2,22-22-6,-44 0 6,22 22-6,1 0 8,-1-22-10,0 22 13,-22-22-3,22 22-8,0 0 59,0 0-56,23 0 0,-23 22 14,22-22-19,-44 22 3,22-22 4,0 22-3,1-22 1,-1 22 12,0-22 3,0 22-1,0-22 1,0 0 27,23-22-18,-23 0-24,0 22 1,-22-22-3,22 0 3,-22 0-1,22 22 9,0 0-10,-22-22 12,23 22 26,-1 22-21,0 0-6,0 0 0,-22 0 2,22-22-6,0 22 5,0-22-2,1 0-1,-1 0 9,0 0 17,0-22-28,0 22 1,-22-22-7,22 0 8,-22 0 0,0 0-4,22 22-8,1 0 78,-1 22-60,0 0 4,0-22-9,0 22-2,0 0 0,-22 0-5,23-22 6,-23 22-9,22-22 10,-22 23-11,22-23 10,0 0-7,0 0 39</inkml:trace>
    </iact:actionData>
  </iact:action>
  <iact:action type="add" startTime="186604">
    <iact:property name="dataType"/>
    <iact:actionData xml:id="d34">
      <inkml:trace xmlns:inkml="http://www.w3.org/2003/InkML" xml:id="stk34" contextRef="#ctx0" brushRef="#br0">20799 12937 0,'22'0'16,"0"0"7,0 0-7,-22 22-2,22-22 3,0 0 14,-22 22-22,23-22 7,-23 22-7,22-22 7,-22 22 0,22-22 2,-22 22-12,22-22 14,0 22-16,0-22 12,1 23-6,-1-23-3,0 0 8,-22 22 1</inkml:trace>
    </iact:actionData>
  </iact:action>
  <iact:action type="add" startTime="187817">
    <iact:property name="dataType"/>
    <iact:actionData xml:id="d35">
      <inkml:trace xmlns:inkml="http://www.w3.org/2003/InkML" xml:id="stk35" contextRef="#ctx0" brushRef="#br0">20932 12892 0,'22'22'35,"-22"1"-2,0-1 37,0 0-59,0 0 10,0 0 3,0 0 9,0 0 47,-22-22-63,22 23-1,-23-23-8,23 22 16,-22-22 119,22 22-132</inkml:trace>
    </iact:actionData>
  </iact:action>
  <iact:action type="add" startTime="188803">
    <iact:property name="dataType"/>
    <iact:actionData xml:id="d36">
      <inkml:trace xmlns:inkml="http://www.w3.org/2003/InkML" xml:id="stk36" contextRef="#ctx0" brushRef="#br0">20754 13025 0,'23'0'24,"-1"0"30,0 0 22,44 0-72,1 0 6,-23 0-4,-22 0 4,0 0-2,1 0 0,-1 0 2,0 0 116,0 0-86,22 0-32,1-22 0,-23 22 0,0 0 0,-22-22 2</inkml:trace>
    </iact:actionData>
  </iact:action>
  <iact:action type="add" startTime="190995">
    <iact:property name="dataType"/>
    <iact:actionData xml:id="d37">
      <inkml:trace xmlns:inkml="http://www.w3.org/2003/InkML" xml:id="stk37" contextRef="#ctx0" brushRef="#br0">4940 15639 0,'22'0'112,"22"0"-104,-22 22-2,0-22 5,1 22-6,-1-22 35,0 0 26,0-22-58,22 22-1,-22-22 3,23 22-3,-23-22 1,22 22 0,-22-22 1,1 0-2,-1 22 19,0 0 4,0 0-14,0 0-8,22 0 9,-21 0-2,21 0-7,-22 0 1,22 22-2,23-22 2,-23 0-1,-22 0 1,0 0-1,0 22-3,1 0 13,-1-22-1,-22 22-9,22-22 112,22 0-88,23-22-22,-45 22-5,44-22 4,-21 0 2,-23 22-6,22-22 5,0 22-4,45-23 2,-45 1 0,23 0 0,-45 22-1,22 0 5,0 0-7,-21 0 21,-1 0-10,0 0-8,0 22 0,22-22 0,1 22 5,-1 1-9,0-23 2,-22 22 2,1-22 1,-23 22-2,22-22 2,22 0 106,22 0-110,-21 0 3,-23-22 0,22 22 1,23-22-1,-23 22 0,0-23 0,-22 1 0,23 22 5,-23 0 0,0 0 3,22 0 9,-22 0-11,45 0-6,-45 0 0,22 22 0,1 1 2,-1-23-3,-22 0 0,-22 22 2,44-22-2,-21 22 11,-23 0-13,22-22 5,0 0-3,0 22 17,22-22 82,1 0-95,-1-22-6,0 22 3,0-22 0,1 0 0,-1 0 0,-22 22 0,0-23 3,1 23 5,-1 0 77,22 0-69,0 23-13,23-1-6,-1 0 3,1-22 0,-23 22 2,-22 0-3,0-22 2,0 0 103,0 0-56,1 0-48,21 0 0,0-44 1,-22 22-1,23 0 1,21-1-2,-22 1 1,23 22-2,-23-22 4,-22 22-3,23-22 1,-23 22-1,0 0 4,0 0 4,0 0 7,0 0-2,1 0-10,-1 0-5,-22 22 3,22-22 0,0 0 0,0 22 0,-22 0 1,22-22-2,23 23 9,-23-23 32,0 0-32,0 0-6,-22 22-4,22-22 29,22 0 54,1-45-81,-23 45-2,0-22 3,22 0-2,-21 22 2,-1 0-2,0 0 52,0 0 26,22 22-77,-22-22 0,23 0 3,-23 0-6,22 22 8,-22-22-1,-22 23 0,22-23-7,1 0 18,-1 0-14,0 0-1,0 0 9,0 0 38,0 0-23,1 0-8,21-23-8,-22 23 3,22 0-13,-44-22 0,22 22 2,1-22 14,-1 22-9,0 0 91,0 0-96,0 0 0,0 0 2,0 0-3,1 22 10,-1-22 4,0 0-4,-22 22-9,22-22 57,0 0-56,0 0 71,-22 23-72,23-23 19,-1 0 77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0.3937" units="1/cm"/>
          <inkml:channelProperty channel="Y" name="resolution" value="50.46729" units="1/cm"/>
          <inkml:channelProperty channel="T" name="resolution" value="1" units="1/dev"/>
        </inkml:channelProperties>
      </inkml:inkSource>
      <inkml:timestamp xml:id="ts0" timeString="2020-04-15T08:05:14.01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1238">
    <iact:property name="dataType"/>
    <iact:actionData xml:id="d0">
      <inkml:trace xmlns:inkml="http://www.w3.org/2003/InkML" xml:id="stk0" contextRef="#ctx0" brushRef="#br0">9259 6092 0,'22'0'279,"0"0"-275,0 0 4,0-22 0,23 22 2,-1 0-4,-22 0 4,0 0-5,0 0 21,23 0 53,-23 0-69,22 0-5,23 0 6,-23 0-3,0 0 0,1-22 0,-23 22-1,0 0 12,0 0-14,0 0 278,22 0-274,23 0-3,44 0 7,-23 0-10,-21 0 6,-1 0-1,1 0 0,-45 0-1,0 0 2,0 0 2,0 0 315,67 0-317,44 0-1,-23 0 0,-43 0 0,21 0-1,-21 0 2,-23 0-1,1 0 1,-1 0 0,0 0 247,23 0-245,21 0-4,-21 0-1,-23 0 6,22 0-8,-21 0 5,-1 0-1,-22 0 10,0 0-8,0 0-4,1 0 10,-1 0 151,22 0-160,0 22 2,1-22-2,-1 0 3,0 0-5,23 0 6,-45 0 5,0 0 450,44 0-452,1 0-12,-1 22 7,1-22-2,-1 0 2,-21 0 1,-23 0 0,0 0-7</inkml:trace>
    </iact:actionData>
  </iact:action>
  <iact:action type="add" startTime="62241">
    <iact:property name="dataType"/>
    <iact:actionData xml:id="d1">
      <inkml:trace xmlns:inkml="http://www.w3.org/2003/InkML" xml:id="stk1" contextRef="#ctx0" brushRef="#br0">4142 7509 0,'22'0'134,"23"0"-130,-1 0 4,0 0 1,-22 0 0,1 0-2,21 0 0,-22 23 0,22-23 4,-21 0-5,43 22 2,-22-22 0,-22 0 12,1 0 0,-1 0 206,66 0-218,1 0 1,44 0-2,-22 0 5,21 0-8,-43 0 3,-22 0 2,-23 22-3,-22-22 3,0 0 0,0 0 141,0 0-145,1 0 2,21 0 5,0 0-9,23 0 6,-1 22-1,0-22 0,1 0 0,-23 0 1,1 22-2,-1-22 0,-22 0 1,0 0 32,0 0-31,0 0-1,1 0-1,-1 0 6,0 0-10,0 0 14,0 0 129,22 0-139,23 0 1,22 0 0,-23 0 1,0 0-2,-21 0 6,21 0-10,-44 0 8,0 0-6,1 0 198,21 0-170,-22 0-24,0 0 4,0 0-5,1 0 27,-1 0 11,0 22 59,0-22-96,0 0-2</inkml:trace>
    </iact:actionData>
  </iact:action>
  <iact:action type="add" startTime="90924">
    <iact:property name="dataType"/>
    <iact:actionData xml:id="d2">
      <inkml:trace xmlns:inkml="http://www.w3.org/2003/InkML" xml:id="stk2" contextRef="#ctx0" brushRef="#br0">4209 8949 0,'22'-22'188,"0"22"-183,0 0 2,0 0 9,23 0 1,-23-22 0,0 22-11,0 0 3,0 0-1,0 0 7,1 0-2,-1 0 6,0 0 3,0 0-10,0 0-3,22 0-2,-21 0 3,21 0 5,-22 0-8,0 0 2,22 0-3,1 0 3,-1 0 0,-22 0-2,23 0 2,-1 0-2,22 22 5,-21-22-7,-23 0 3,22 22 0,-22-22 0,45 0 0,-45 0 0,0 0 0,0 0 0,22 0 0,-21 0 7,-1 0 2,0 0-7,0 0-5,22 0 17,-22 0-9,23 0-5,-1 0 3,-22 0-5,22 0 0,1 0 2,21 0 2,-22 0-4,1 0 4,-23 0-2,0 0-2,22 0 2,1 0 0,21 0 0,-22 0 0,1 0 0,-1 0 0,0 0 1,1 0-1,-23 0 1,22 0-1,-22 0 1,23 0-4,-1 22 6,22-22-6,-21 23 4,21-23-2,-44 0 5,22 0-7,1 0 3,-23 0 1,0 0-1,0 0-2,0 0 13,1 0-12,-1 0 17,0 0 65,22 0-73,23 22-5,-23-22-5,0 0 0,0 0 4,1 0-4,-1 0 2,-22 0 0,23 0 16,-23 0-21,0 0 20,0 0 147,0 0-163,0 0 1,23 22 0,-23-22 8</inkml:trace>
    </iact:actionData>
  </iact:action>
  <iact:action type="add" startTime="126080">
    <iact:property name="dataType"/>
    <iact:actionData xml:id="d3">
      <inkml:trace xmlns:inkml="http://www.w3.org/2003/InkML" xml:id="stk3" contextRef="#ctx0" brushRef="#br0">20555 8684 0,'22'0'274,"0"0"-269,1 0 11,-23-23-8,44 23 0,-22 0 16,0 0 8,-22-22-22,22 22-2,0 0 1,1 0-2,-1 0 9,0 0 15,-22-22-19,22 22 73,0 0-69,22 0 0,-21 0 4,21 0-16,-22 0 11,0 0 11,0 0-16,23 0-3,-1 0 0,22 0 2,-21 0-2,21 0 4,1 0-4,-1 0 2,1 0-3,-23 0 1,0 0 2,-22 0-2,0 0 1,23 0 0,-23 0 16,0 0 172,22 22-190,67 0 2,0-22 2,-45 0-4,1 0 3,43 0-2,-21 0 1,-22 0 0,-1 0 0,-44 0 0,0 0 1,0 0-1,1 0 170,21 0-162,22 0-9,1 0 2,-23 0-1,0 0 0,23 0-1,-23 0 5,-22 0-7,0 0 3,1 0 8,-1 0 4,0 0-4,0 0 3,0 0 62,0 0-72,23 0 5,-23 0-4,0 0-4,0 0 4,0 0 21,0 0-14,0 0 16,1 0-16,-1 0 15,0 0-9,0 0-7</inkml:trace>
    </iact:actionData>
  </iact:action>
  <iact:action type="add" startTime="139049">
    <iact:property name="dataType"/>
    <iact:actionData xml:id="d4">
      <inkml:trace xmlns:inkml="http://www.w3.org/2003/InkML" xml:id="stk4" contextRef="#ctx0" brushRef="#br0">3899 11607 0,'22'23'91,"0"-1"-86,0-22 11,0 22-7,23 0-2,-23-22 0,0 0 1,0 0 1,22 0-2,-22 0 17,1 0-8,-1 0-8,0 0 0,0 0 8,0 0 1,0 0-9,23 0 0,21 0-1,1 0 1,21 0 0,1 0 0,-23 0 2,1 0-3,-1 0 0,1 0 2,-23 0 0,-22 0-3,0 0 5,22 0-6,1 0 6,-23 0 4,22 0 142,0 0-153,67 0 3,-22 0 2,-1 0-1,45 0 0,-44 0 1,88 0-3,-44 0 4,-22 0-4,-45 0 5,1 0-6,-45 0 7,0 0-7,0 0 110,0 22-108,0-22 2,45 0-3,-45 22 4,22-22-3,1 0 1,-1 0 0,22 0 2,-44 0-5,1 0 3,-1 0 1,0 0 0,0 0-3,0 0 5,23 0 6,-23 0-14,22 0 16,-22 0-12,22 0 3,-21 0-6,-1 0 8,0 0-5,0 0 2,0 0-2,0 0 1,0 0 8,1 0-8,-1 0 0,0 0 0,0 0 8,0 0 0,0 0-8,1 0 9,-1-22-8,0 22 0,0 0 7,0 0-11,22 0 11,-21 0 16,-1 0-8,0 0-16,0 0 24,0 0-6,-22-22-8,22 22-11,0 0 8,1 0 12,-1 0-3,0 0-3,0 0 3,0 0-8,0 0 16,1-22 106,-1 22-58,0 0-48,0 0 33,0 0-23,0-22-2,0 22 35</inkml:trace>
    </iact:actionData>
  </iact:action>
  <iact:action type="add" startTime="165652">
    <iact:property name="dataType"/>
    <iact:actionData xml:id="d5">
      <inkml:trace xmlns:inkml="http://www.w3.org/2003/InkML" xml:id="stk5" contextRef="#ctx0" brushRef="#br0">20134 11497 0,'22'0'248,"-22"-22"-230,23 22-11,-1 0 9,0 0-8,0 0 31,22 0-10,-22 0-17,23 0-2,-1 0 4,-22 0-4,23 0-4,-23 22 8,0-22-12,0 0 12,0 0-10,0 22 5,0-22 193,45 0-172,-1 0-21,1 0-2,21 0 2,1 0 3,0 0-9,21 22 10,-43-22-7,-23 0-1,-22 0 3,0 0 1,0 0 109,23 0-98,-1 0-15,0 0 6,1 0-4,-1 0-1,0 0 4,1-22 0,-23 22-4,0 0 5,0 0-6,0 0 29,0 0-20,0 0-5,1 0 6,-1 0-7,0 0 0,0 0 18,0 0-12,0 0 4,1 0-10,-1 0-2,0 0 18,0 0-16,0 0 0,0 0 17,0 0-9,1 0-8,-1 0 23,0 0-29,0 0 23,0 0-16,0 0 14,0 0 4,1 0 27,-1 0-46,0 0 9,0 0 4,0 0 11,0 0-15,1 0 9,-1 0-4,0 0 20,0 0-26,0 0 32</inkml:trace>
    </iact:actionData>
  </iact:action>
  <iact:action type="add" startTime="172567">
    <iact:property name="dataType"/>
    <iact:actionData xml:id="d6">
      <inkml:trace xmlns:inkml="http://www.w3.org/2003/InkML" xml:id="stk6" contextRef="#ctx0" brushRef="#br0">12426 12737 0,'0'-22'168,"22"0"-127,1 22-19,-1 0-3,-22-22 21,22 22-9,0 0-22,22 0-1,1 0-1,-1 0 2,22 0-2,-44 0 1,1 0 1,43 0-2,-44 0 3,23 0-4,-1 0 2,-22 0 1,0 0 0,0 0 8,23 0 251,43 0-264,23 0 8,44 0-8,-44 0 4,44 0 0,-22 0 5,-23 0-10,-21 0 5,-23 0-1,1 0 9,-45 0-15,22 0 9,-22 0 70,23 0-64,-1 0-8,0 0 0,1 0 0,-1 0 0,0 0 4,1 0-8,-1 0 4,0 0 0,-22 0 4,0 0-9,-22-22 5,23 22 0,-1 0 356,0 0-348,0 0-10,0 0 12</inkml:trace>
    </iact:actionData>
  </iact:action>
  <iact:action type="add" startTime="190912">
    <iact:property name="dataType"/>
    <iact:actionData xml:id="d7">
      <inkml:trace xmlns:inkml="http://www.w3.org/2003/InkML" xml:id="stk7" contextRef="#ctx0" brushRef="#br0">18207 12826 0,'22'0'318,"1"0"-313,-1-22 3,0 22 0,22 0 3,-22 0-6,0 0 3,23 0 0,-23 0 8,0 0-6,0 0-4,0 0 2,0 0 10,1 0 5,-1 0-13,0 0 6,22 0-10,-22 0 2,1 0 1,21 0-1,0 0 0,-22 0 4,0 0-8,23 0 9,-1 0-10,-22 0 5,22 0 1,1 0-2,-1 0 1,23 0 1,-45 0-3,22 0 2,-22 22 1,22-22-2,-21 0 1,21 0 1,-22 0-2,22 0 1,1 0 1,-1 0-2,-22 0 3,45 0-5,-23 22 9,22 0-10,1-22 8,21 0-8,-21 0 6,-1 0-4,-21 0 4,21 0-3,-22 0 2,1 0 2,-23 0-2,0 0-5,0 0 31,0 0 173,22 22-202,1-22 2,-23 0 1,0 0-2,0 0 1,0 0 0,1 0 0,-23 22 9</inkml:trace>
    </iact:actionData>
  </iact:action>
  <iact:action type="add" startTime="198497">
    <iact:property name="dataType"/>
    <iact:actionData xml:id="d8">
      <inkml:trace xmlns:inkml="http://www.w3.org/2003/InkML" xml:id="stk8" contextRef="#ctx0" brushRef="#br0">12293 14266 0,'0'-23'203,"22"23"-188,1-22 17,-1 22-8,-22-22-8,22 22-8,0 0 4,0 0 16,0 0 4,23 0-8,-23 0-16,0 0 0,0 0-1,45 0 2,-23 0-1,22 0 0,-21 0 0,-1 0 6,0 0-12,1 0 6,-1 0 2,-22 0 0,0 0-4,0 0 2,0 0 0,23 0 9,-23 0-6,0 0-7,0 0 4,22 0 3,-21 0 2,21 0 3,-22 0 0,22 0 8,-22 0-8,1 0-8,-1 0 0,22 0 1,-22 0 0,0 0-4,1 0 4,21 0-1,-22 0 9,0 0-11,0 0 10,0 0 0,1 0 4,-1 0 6,0 0-21,0 0 4,0 0 10,0 0-13,0 0 4,1 0-6,21 0 11,-22 0 1,0 0 1,0 0-1,1 0-8,-1 0 0,0 0 8,0 0 35,0 0-46,0 0 10,0 0-3,1 0 0,-1 0 16,0 0-12,22 0-2,-22 0 10,0 0-6,1 0-4,-1 0-5,0 0 6,0 0 1</inkml:trace>
    </iact:actionData>
  </iact:action>
  <iact:action type="add" startTime="209461">
    <iact:property name="dataType"/>
    <iact:actionData xml:id="d9">
      <inkml:trace xmlns:inkml="http://www.w3.org/2003/InkML" xml:id="stk9" contextRef="#ctx0" brushRef="#br0">22992 14443 0,'22'0'514,"0"0"-465,0 0-35,0-22 68,0 22-66,0 0-6,1 0 4,-1 0-5,0 0 1,0 0-3,22 0-1,-22 0 4,1 0-3,21 0 3,0 0-5,-22 0 3,23 0 0,-23 0 0,0 0 1,0 0-2,0 0 1,23 0 18,-23 0 23,0 0-25,0 0-16,0 0-1,0 0 5,23 0 3,-1 0 0,-22 0-7,45 0 0,-45 0 0,0 0 0,0 0-2,0 0 3,22 0 7,-21 0 9,-1 0-19,0 0 4,0 0-4,0 0 2,0 0 2,23 0-3,-23 0 8,0 0-5,0 0-2,0 0 2,23 0-6,-23 0 8,0 0-8,0 0 8,22 0-5,-22 0 8,1 0 1,-1 0-6,0 0-3,22 0 8,-22-22 1,23 22 2,-23-23-4,0 23-6,22 0 8,-22 0-7,1 0-2,-1 0 1,0 0 8,0 0 0,0 0-8,0 0 8,0 0 2,1 0-2,-1 0-8,0 0 9,0 0 0,0 0-11,0 0 5,0 0 5,1 0-11,-1 0 6,0 0 2,0 0 4,0 0 10,0 0-21,1 0 9,-1 0 9,0 0 16,0 0-33,0 0 41,0 0-27,0 0 2,1 0 1,-1 0-15,0 0 13,0 0-6,0 0 16,0 0-13,0 0 18,1 0-10,-1 0 53,0 0-33,-22 23 469,-22-23-492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7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519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78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00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070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28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9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7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2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419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54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023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59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16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74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7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11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F5FC3F7-5548-469B-A2CE-135D6BED053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A445AB4-F23D-410F-9F8D-74ACFBD8B1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134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microsoft.com/office/2011/relationships/inkAction" Target="../ink/inkAction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1C0833-B23D-45AB-A26A-99E2A4626B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PRISLOV</a:t>
            </a:r>
          </a:p>
        </p:txBody>
      </p:sp>
      <p:pic>
        <p:nvPicPr>
          <p:cNvPr id="4" name="Predstavnost1">
            <a:hlinkClick r:id="" action="ppaction://media"/>
            <a:extLst>
              <a:ext uri="{FF2B5EF4-FFF2-40B4-BE49-F238E27FC236}">
                <a16:creationId xmlns:a16="http://schemas.microsoft.com/office/drawing/2014/main" id="{5523CBDF-31FB-439B-9CE4-5A2350FD1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9428" y="5573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3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C6B89E8-AF91-4175-85FA-9B206907F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25" y="582509"/>
            <a:ext cx="3895682" cy="114614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453CEB8-BCFD-4A09-ABAB-D7B621747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625" y="1216791"/>
            <a:ext cx="8401016" cy="4608975"/>
          </a:xfrm>
          <a:prstGeom prst="rect">
            <a:avLst/>
          </a:prstGeom>
        </p:spPr>
      </p:pic>
      <p:pic>
        <p:nvPicPr>
          <p:cNvPr id="4" name="Predstavnost8">
            <a:hlinkClick r:id="" action="ppaction://media"/>
            <a:extLst>
              <a:ext uri="{FF2B5EF4-FFF2-40B4-BE49-F238E27FC236}">
                <a16:creationId xmlns:a16="http://schemas.microsoft.com/office/drawing/2014/main" id="{D6E12357-81BE-42C6-AF24-2C478E990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7775" y="5020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D6BC5B1-19EF-46A8-A8FB-2E665A69E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098" y="1929805"/>
            <a:ext cx="8401016" cy="447485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FBD9709-E1CD-4BAA-8E3F-1824AC40C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098" y="699955"/>
            <a:ext cx="3115326" cy="1146147"/>
          </a:xfrm>
          <a:prstGeom prst="rect">
            <a:avLst/>
          </a:prstGeom>
        </p:spPr>
      </p:pic>
      <p:pic>
        <p:nvPicPr>
          <p:cNvPr id="4" name="Predstavnost9">
            <a:hlinkClick r:id="" action="ppaction://media"/>
            <a:extLst>
              <a:ext uri="{FF2B5EF4-FFF2-40B4-BE49-F238E27FC236}">
                <a16:creationId xmlns:a16="http://schemas.microsoft.com/office/drawing/2014/main" id="{17D83FCE-82DF-4D92-A4E3-450C9AC6A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8302" y="4978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6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A67A823-AD80-4327-BACE-75A8766AE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946" y="686719"/>
            <a:ext cx="3062518" cy="306812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349461D-A703-439C-BB80-5600120D3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302" y="797191"/>
            <a:ext cx="4554107" cy="420660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9D94962-02C9-4A5A-9F55-0763BF3E0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877" y="3754846"/>
            <a:ext cx="3853006" cy="2334970"/>
          </a:xfrm>
          <a:prstGeom prst="rect">
            <a:avLst/>
          </a:prstGeom>
        </p:spPr>
      </p:pic>
      <p:pic>
        <p:nvPicPr>
          <p:cNvPr id="5" name="Predstavnost10">
            <a:hlinkClick r:id="" action="ppaction://media"/>
            <a:extLst>
              <a:ext uri="{FF2B5EF4-FFF2-40B4-BE49-F238E27FC236}">
                <a16:creationId xmlns:a16="http://schemas.microsoft.com/office/drawing/2014/main" id="{F48A6EF1-0385-4ADE-BE74-48B33D514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0863" y="51543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63F5993-C9D9-4DEC-8C22-42B2915F5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53" y="690735"/>
            <a:ext cx="8590008" cy="96325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1600E08C-97CB-4468-AE06-63746BEEB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62" y="1435409"/>
            <a:ext cx="10287540" cy="4596782"/>
          </a:xfrm>
          <a:prstGeom prst="rect">
            <a:avLst/>
          </a:prstGeom>
        </p:spPr>
      </p:pic>
      <p:pic>
        <p:nvPicPr>
          <p:cNvPr id="4" name="Predstavnost2">
            <a:hlinkClick r:id="" action="ppaction://media"/>
            <a:extLst>
              <a:ext uri="{FF2B5EF4-FFF2-40B4-BE49-F238E27FC236}">
                <a16:creationId xmlns:a16="http://schemas.microsoft.com/office/drawing/2014/main" id="{CF113B1C-7FC7-47F0-9EB8-FD7F19934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54811" y="5347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7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8CD3982-98A5-4821-B5FA-4CE39C1EC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425" y="2058738"/>
            <a:ext cx="7791363" cy="387227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A6F86EC-D312-4680-AABA-FC070E615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55" y="723025"/>
            <a:ext cx="8230313" cy="1146147"/>
          </a:xfrm>
          <a:prstGeom prst="rect">
            <a:avLst/>
          </a:prstGeom>
        </p:spPr>
      </p:pic>
      <p:pic>
        <p:nvPicPr>
          <p:cNvPr id="4" name="Predstavnost3">
            <a:hlinkClick r:id="" action="ppaction://media"/>
            <a:extLst>
              <a:ext uri="{FF2B5EF4-FFF2-40B4-BE49-F238E27FC236}">
                <a16:creationId xmlns:a16="http://schemas.microsoft.com/office/drawing/2014/main" id="{B2BBC767-E545-423D-BB25-1285C0E23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7975" y="4667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1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9DB3D3F-90AF-4344-8518-40F5E525D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240" y="1628607"/>
            <a:ext cx="8382727" cy="4590686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6E6208FF-3226-4192-AF1C-780C3CCCC64A}"/>
              </a:ext>
            </a:extLst>
          </p:cNvPr>
          <p:cNvSpPr txBox="1"/>
          <p:nvPr/>
        </p:nvSpPr>
        <p:spPr>
          <a:xfrm>
            <a:off x="1544971" y="982276"/>
            <a:ext cx="7407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PODČRTAJ GLAGOLE.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Rokopis 5">
                <a:extLst>
                  <a:ext uri="{FF2B5EF4-FFF2-40B4-BE49-F238E27FC236}">
                    <a16:creationId xmlns:a16="http://schemas.microsoft.com/office/drawing/2014/main" id="{95D1DDFD-0F4B-40BE-BFF4-A3CE35DA350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74720" y="1611000"/>
              <a:ext cx="7774920" cy="4035240"/>
            </p14:xfrm>
          </p:contentPart>
        </mc:Choice>
        <mc:Fallback xmlns="">
          <p:pic>
            <p:nvPicPr>
              <p:cNvPr id="6" name="Rokopis 5">
                <a:extLst>
                  <a:ext uri="{FF2B5EF4-FFF2-40B4-BE49-F238E27FC236}">
                    <a16:creationId xmlns:a16="http://schemas.microsoft.com/office/drawing/2014/main" id="{95D1DDFD-0F4B-40BE-BFF4-A3CE35DA35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65360" y="1601640"/>
                <a:ext cx="7793640" cy="40539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8806468F-2B42-4CB7-92D6-4B5107D2E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0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7159"/>
    </mc:Choice>
    <mc:Fallback xmlns="">
      <p:transition advTm="197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8BD1AC1-DBEF-448F-A93B-BDF7EC818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083" y="2132152"/>
            <a:ext cx="7791363" cy="3097036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F07D4F4-F666-4011-8CF8-A52C40A6C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443" y="876124"/>
            <a:ext cx="8230313" cy="1146147"/>
          </a:xfrm>
          <a:prstGeom prst="rect">
            <a:avLst/>
          </a:prstGeom>
        </p:spPr>
      </p:pic>
      <p:pic>
        <p:nvPicPr>
          <p:cNvPr id="4" name="Predstavnost4">
            <a:hlinkClick r:id="" action="ppaction://media"/>
            <a:extLst>
              <a:ext uri="{FF2B5EF4-FFF2-40B4-BE49-F238E27FC236}">
                <a16:creationId xmlns:a16="http://schemas.microsoft.com/office/drawing/2014/main" id="{366F9110-D4F7-4F50-98A9-B92ED594A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6363" y="5053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8451E4D-75A1-4C4E-BAB0-3FD5D9496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737" y="1823846"/>
            <a:ext cx="8382727" cy="460287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4E525ED-575C-4DB5-81D7-7D934E92C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687" y="799111"/>
            <a:ext cx="7785267" cy="11827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Rokopis 3">
                <a:extLst>
                  <a:ext uri="{FF2B5EF4-FFF2-40B4-BE49-F238E27FC236}">
                    <a16:creationId xmlns:a16="http://schemas.microsoft.com/office/drawing/2014/main" id="{E0BA6961-9C9A-4E0A-AEF2-8A0ABA1D209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03640" y="2177280"/>
              <a:ext cx="7798680" cy="3022560"/>
            </p14:xfrm>
          </p:contentPart>
        </mc:Choice>
        <mc:Fallback xmlns="">
          <p:pic>
            <p:nvPicPr>
              <p:cNvPr id="4" name="Rokopis 3">
                <a:extLst>
                  <a:ext uri="{FF2B5EF4-FFF2-40B4-BE49-F238E27FC236}">
                    <a16:creationId xmlns:a16="http://schemas.microsoft.com/office/drawing/2014/main" id="{E0BA6961-9C9A-4E0A-AEF2-8A0ABA1D20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87800" y="2113920"/>
                <a:ext cx="7830000" cy="31492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ADF71B86-DE51-4559-B63E-36136023F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9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4176"/>
    </mc:Choice>
    <mc:Fallback xmlns="">
      <p:transition advTm="214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55B396A-0171-471E-9F57-10FE559A9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691" y="1529526"/>
            <a:ext cx="8388823" cy="475529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A29DCBB-A31C-485C-B083-688C06709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339" y="573182"/>
            <a:ext cx="8559526" cy="859611"/>
          </a:xfrm>
          <a:prstGeom prst="rect">
            <a:avLst/>
          </a:prstGeom>
        </p:spPr>
      </p:pic>
      <p:pic>
        <p:nvPicPr>
          <p:cNvPr id="4" name="Predstavnost5">
            <a:hlinkClick r:id="" action="ppaction://media"/>
            <a:extLst>
              <a:ext uri="{FF2B5EF4-FFF2-40B4-BE49-F238E27FC236}">
                <a16:creationId xmlns:a16="http://schemas.microsoft.com/office/drawing/2014/main" id="{5F31F394-D869-4C36-896B-BA6AA087F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5754" y="5020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A54A45C-93A2-4E53-AF4C-DC20F6116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038" y="1804208"/>
            <a:ext cx="9266723" cy="433463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A0F3BAA-0B9F-4F45-9FA2-AFD8EB3BF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038" y="792184"/>
            <a:ext cx="8352244" cy="1012024"/>
          </a:xfrm>
          <a:prstGeom prst="rect">
            <a:avLst/>
          </a:prstGeom>
        </p:spPr>
      </p:pic>
      <p:pic>
        <p:nvPicPr>
          <p:cNvPr id="4" name="Predstavnost6">
            <a:hlinkClick r:id="" action="ppaction://media"/>
            <a:extLst>
              <a:ext uri="{FF2B5EF4-FFF2-40B4-BE49-F238E27FC236}">
                <a16:creationId xmlns:a16="http://schemas.microsoft.com/office/drawing/2014/main" id="{E0F94C78-2C7C-41EF-9CEA-15A3B8DD1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9152" y="5372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2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5EB025B-0905-4606-A0EC-E767F392E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67" y="620575"/>
            <a:ext cx="6596444" cy="96934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1D4257CF-8037-4950-9FB3-7C23B1E62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283" y="1459684"/>
            <a:ext cx="9205758" cy="4514365"/>
          </a:xfrm>
          <a:prstGeom prst="rect">
            <a:avLst/>
          </a:prstGeom>
        </p:spPr>
      </p:pic>
      <p:pic>
        <p:nvPicPr>
          <p:cNvPr id="4" name="Predstavnost7">
            <a:hlinkClick r:id="" action="ppaction://media"/>
            <a:extLst>
              <a:ext uri="{FF2B5EF4-FFF2-40B4-BE49-F238E27FC236}">
                <a16:creationId xmlns:a16="http://schemas.microsoft.com/office/drawing/2014/main" id="{17BBB0CB-EDC7-41CC-AFE7-AA126C355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7483" y="5582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2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Naravn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Naravn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arav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50</TotalTime>
  <Words>4</Words>
  <Application>Microsoft Office PowerPoint</Application>
  <PresentationFormat>Širokozaslonsko</PresentationFormat>
  <Paragraphs>2</Paragraphs>
  <Slides>12</Slides>
  <Notes>0</Notes>
  <HiddenSlides>0</HiddenSlides>
  <MMClips>12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Calibri</vt:lpstr>
      <vt:lpstr>Garamond</vt:lpstr>
      <vt:lpstr>Naravno</vt:lpstr>
      <vt:lpstr>PRISLOV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PRISLOV</dc:title>
  <dc:creator>Gašper Gole</dc:creator>
  <cp:lastModifiedBy>Uporabnik sistema Windows</cp:lastModifiedBy>
  <cp:revision>4</cp:revision>
  <dcterms:created xsi:type="dcterms:W3CDTF">2020-04-15T07:36:52Z</dcterms:created>
  <dcterms:modified xsi:type="dcterms:W3CDTF">2020-04-15T08:56:34Z</dcterms:modified>
</cp:coreProperties>
</file>