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EC0C00D-F042-4CD2-AE36-0C8222422BAE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32BD2A0-699F-4830-9E9D-41929A3E7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C0C00D-F042-4CD2-AE36-0C8222422BAE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2BD2A0-699F-4830-9E9D-41929A3E7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C0C00D-F042-4CD2-AE36-0C8222422BAE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2BD2A0-699F-4830-9E9D-41929A3E7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C0C00D-F042-4CD2-AE36-0C8222422BAE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2BD2A0-699F-4830-9E9D-41929A3E75E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C0C00D-F042-4CD2-AE36-0C8222422BAE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2BD2A0-699F-4830-9E9D-41929A3E75E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C0C00D-F042-4CD2-AE36-0C8222422BAE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2BD2A0-699F-4830-9E9D-41929A3E75E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C0C00D-F042-4CD2-AE36-0C8222422BAE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2BD2A0-699F-4830-9E9D-41929A3E75E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C0C00D-F042-4CD2-AE36-0C8222422BAE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2BD2A0-699F-4830-9E9D-41929A3E75E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C0C00D-F042-4CD2-AE36-0C8222422BAE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2BD2A0-699F-4830-9E9D-41929A3E7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EC0C00D-F042-4CD2-AE36-0C8222422BAE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2BD2A0-699F-4830-9E9D-41929A3E75E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EC0C00D-F042-4CD2-AE36-0C8222422BAE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2BD2A0-699F-4830-9E9D-41929A3E75E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EC0C00D-F042-4CD2-AE36-0C8222422BAE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32BD2A0-699F-4830-9E9D-41929A3E75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BzOe3lxsLk" TargetMode="External"/><Relationship Id="rId7" Type="http://schemas.openxmlformats.org/officeDocument/2006/relationships/hyperlink" Target="https://www.youtube.com/watch?v=LljQtB_ZLDQ" TargetMode="External"/><Relationship Id="rId2" Type="http://schemas.openxmlformats.org/officeDocument/2006/relationships/hyperlink" Target="https://www.youtube.com/watch?v=P12zpJjac7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nu_dJRZ2dyM" TargetMode="External"/><Relationship Id="rId5" Type="http://schemas.openxmlformats.org/officeDocument/2006/relationships/hyperlink" Target="https://www.youtube.com/watch?v=E_Nwr6Ng1Q0" TargetMode="External"/><Relationship Id="rId4" Type="http://schemas.openxmlformats.org/officeDocument/2006/relationships/hyperlink" Target="https://www.youtube.com/watch?v=oC1rem-frfE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844408" cy="1728193"/>
          </a:xfrm>
        </p:spPr>
        <p:txBody>
          <a:bodyPr>
            <a:normAutofit/>
          </a:bodyPr>
          <a:lstStyle/>
          <a:p>
            <a:pPr algn="ctr"/>
            <a:r>
              <a:rPr lang="sl-SI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EKSKURZIJA V ALPSKE POKRAJINE</a:t>
            </a:r>
            <a:br>
              <a:rPr lang="sl-SI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l-SI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Načrtovanje ekskurzije</a:t>
            </a:r>
            <a:br>
              <a:rPr lang="sl-SI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l-SI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8. razred</a:t>
            </a:r>
            <a:endParaRPr lang="en-US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sl-SI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sl-SI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sl-SI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sl-SI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Vera Gognjavec, maj 2020</a:t>
            </a: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82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l-SI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Definicija („izlet, obisk s poučnim namenom“)</a:t>
            </a:r>
          </a:p>
          <a:p>
            <a:endParaRPr lang="sl-SI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sl-SI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Namen ekskurzije (je sestavni del vzgojno-izobraževalnega procesa)</a:t>
            </a:r>
          </a:p>
          <a:p>
            <a:endParaRPr lang="sl-SI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sl-SI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Didaktična načela ekskurzije (uspešno načrtovanje)</a:t>
            </a:r>
          </a:p>
          <a:p>
            <a:r>
              <a:rPr lang="sl-SI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sl-SI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Vrste ekskurzije</a:t>
            </a:r>
          </a:p>
          <a:p>
            <a:r>
              <a:rPr lang="sl-SI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sl-SI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Osnovne faze ekskurzije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ZAKAJ EKSKURZIJA</a:t>
            </a:r>
            <a:endParaRPr lang="en-US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092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4738531"/>
          </a:xfrm>
        </p:spPr>
        <p:txBody>
          <a:bodyPr>
            <a:noAutofit/>
          </a:bodyPr>
          <a:lstStyle/>
          <a:p>
            <a:pPr marL="514350" indent="-514350" algn="just">
              <a:buAutoNum type="arabicPeriod"/>
            </a:pPr>
            <a:r>
              <a:rPr lang="sl-SI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Najprej si pripravi atlas str. 10.</a:t>
            </a:r>
          </a:p>
          <a:p>
            <a:pPr marL="514350" indent="-514350" algn="just">
              <a:buAutoNum type="arabicPeriod"/>
            </a:pPr>
            <a:r>
              <a:rPr lang="sl-SI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Poglej si pot ekskurzije (drsnica 4). Poišči te kraje na zemljevidu. Kraje lahko vpišeš (drsnica 5).</a:t>
            </a:r>
          </a:p>
          <a:p>
            <a:pPr marL="514350" indent="-514350" algn="just">
              <a:buAutoNum type="arabicPeriod"/>
            </a:pPr>
            <a:r>
              <a:rPr lang="sl-SI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Ekskurzija ima </a:t>
            </a:r>
            <a:r>
              <a:rPr lang="sl-SI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PET postankov, </a:t>
            </a:r>
            <a:r>
              <a:rPr lang="sl-SI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poglej si videoposnetke (drsnica 6), ki so bistvo ekskurzije, ne pozabi pa na ostale kraje, ki so ob naši poti in jih lahko tudi predstaviš.</a:t>
            </a:r>
          </a:p>
          <a:p>
            <a:pPr marL="514350" indent="-514350" algn="just">
              <a:buAutoNum type="arabicPeriod"/>
            </a:pPr>
            <a:r>
              <a:rPr lang="sl-SI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Naredi načrt ekskurzije, ki mora vsebovati sledeče elemente (drsnica 7).</a:t>
            </a:r>
          </a:p>
          <a:p>
            <a:pPr marL="514350" indent="-514350" algn="just">
              <a:buAutoNum type="arabicPeriod"/>
            </a:pPr>
            <a:r>
              <a:rPr lang="sl-SI" sz="22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Dodatni izziv je, da lahko pripraviš učni list za sošolce (križanko, rebus, vprašalnik...).</a:t>
            </a:r>
          </a:p>
          <a:p>
            <a:pPr marL="514350" indent="-514350" algn="just">
              <a:buAutoNum type="arabicPeriod"/>
            </a:pPr>
            <a:r>
              <a:rPr lang="sl-SI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Načrt pošlji v obliki: </a:t>
            </a:r>
            <a:r>
              <a:rPr lang="sl-SI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Power Point, Word</a:t>
            </a:r>
            <a:r>
              <a:rPr lang="sl-SI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, plakat (slikaj) ... </a:t>
            </a:r>
          </a:p>
          <a:p>
            <a:pPr marL="514350" indent="-514350" algn="just">
              <a:buAutoNum type="arabicPeriod"/>
            </a:pPr>
            <a:r>
              <a:rPr lang="sl-SI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Bodi ustvarjalen in uporabi svojo domišljijo.</a:t>
            </a:r>
          </a:p>
          <a:p>
            <a:pPr marL="514350" indent="-514350" algn="just">
              <a:buAutoNum type="arabicPeriod"/>
            </a:pPr>
            <a:r>
              <a:rPr lang="sl-SI" sz="2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Rok oddaje: </a:t>
            </a:r>
            <a:r>
              <a:rPr lang="sl-SI" sz="2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28. </a:t>
            </a:r>
            <a:r>
              <a:rPr lang="sl-SI" sz="2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5. 2020. </a:t>
            </a:r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NAVODILA</a:t>
            </a:r>
            <a:endParaRPr lang="en-US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189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l-SI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TREBNJE – LJUBLJANA  - KRANJ – RADOVLJICA – DOSLOVČE – VRBA – BLEJSKI VINTGAR – PANORAMSKA VOŽNJA PO BOHINJSKEM JEZERU – SLAP SAVICA – LETALIŠČE JOŽE PUČNIK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POT EKSKURZIJE</a:t>
            </a:r>
            <a:endParaRPr lang="en-US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422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110001" y="-1093120"/>
            <a:ext cx="6857998" cy="907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2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www.youtube.com/watch?v=P12zpJjac7M</a:t>
            </a:r>
            <a:endParaRPr lang="sl-SI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www.youtube.com/watch?v=ABzOe3lxsLk</a:t>
            </a:r>
            <a:endParaRPr lang="sl-SI" dirty="0" smtClean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www.youtube.com/watch?v=oC1rem-frfE</a:t>
            </a:r>
            <a:endParaRPr lang="sl-SI" dirty="0" smtClean="0"/>
          </a:p>
          <a:p>
            <a:r>
              <a:rPr lang="en-US" dirty="0">
                <a:hlinkClick r:id="rId5"/>
              </a:rPr>
              <a:t>https://www.youtube.com/watch?v=E_Nwr6Ng1Q0</a:t>
            </a:r>
            <a:endParaRPr lang="sl-SI" dirty="0" smtClean="0"/>
          </a:p>
          <a:p>
            <a:r>
              <a:rPr lang="en-US" dirty="0" smtClean="0">
                <a:hlinkClick r:id="rId6"/>
              </a:rPr>
              <a:t>https://www.youtube.com/watch?v=nu_dJRZ2dyM</a:t>
            </a:r>
            <a:r>
              <a:rPr lang="en-US" dirty="0" smtClean="0">
                <a:hlinkClick r:id="rId7"/>
              </a:rPr>
              <a:t>https://www.youtube.com/watch?v=LljQtB_ZLDQ</a:t>
            </a:r>
            <a:endParaRPr lang="sl-SI" dirty="0" smtClean="0"/>
          </a:p>
          <a:p>
            <a:endParaRPr lang="sl-SI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OGLED VIDEOPOSNETKOV</a:t>
            </a:r>
            <a:endParaRPr lang="en-US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54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NAMEN</a:t>
            </a:r>
          </a:p>
          <a:p>
            <a:r>
              <a:rPr lang="sl-SI" dirty="0"/>
              <a:t>CILJI</a:t>
            </a:r>
          </a:p>
          <a:p>
            <a:r>
              <a:rPr lang="sl-SI" dirty="0"/>
              <a:t>POT </a:t>
            </a:r>
          </a:p>
          <a:p>
            <a:r>
              <a:rPr lang="sl-SI" dirty="0"/>
              <a:t>DATUM</a:t>
            </a:r>
          </a:p>
          <a:p>
            <a:r>
              <a:rPr lang="sl-SI" dirty="0"/>
              <a:t>ČAS</a:t>
            </a:r>
          </a:p>
          <a:p>
            <a:r>
              <a:rPr lang="sl-SI" dirty="0"/>
              <a:t>KDO</a:t>
            </a:r>
          </a:p>
          <a:p>
            <a:r>
              <a:rPr lang="sl-SI" dirty="0"/>
              <a:t>PREVOZ</a:t>
            </a:r>
          </a:p>
          <a:p>
            <a:r>
              <a:rPr lang="sl-SI" dirty="0"/>
              <a:t>DENAR</a:t>
            </a:r>
          </a:p>
          <a:p>
            <a:r>
              <a:rPr lang="sl-SI" dirty="0"/>
              <a:t>MOREBITNE TEŽAVE ...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NAČRT</a:t>
            </a:r>
            <a:endParaRPr lang="en-US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987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764704"/>
            <a:ext cx="8280920" cy="5199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76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</TotalTime>
  <Words>230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EKSKURZIJA V ALPSKE POKRAJINE Načrtovanje ekskurzije 8. razred</vt:lpstr>
      <vt:lpstr>ZAKAJ EKSKURZIJA</vt:lpstr>
      <vt:lpstr>NAVODILA</vt:lpstr>
      <vt:lpstr>POT EKSKURZIJE</vt:lpstr>
      <vt:lpstr>PowerPoint Presentation</vt:lpstr>
      <vt:lpstr>OGLED VIDEOPOSNETKOV</vt:lpstr>
      <vt:lpstr>NAČRT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EKSKURZIJA V ALPSKE POKRAJINE Načrt za ekskurzijo</dc:title>
  <dc:creator>Vera</dc:creator>
  <cp:lastModifiedBy>Vera</cp:lastModifiedBy>
  <cp:revision>10</cp:revision>
  <dcterms:created xsi:type="dcterms:W3CDTF">2020-05-12T07:58:47Z</dcterms:created>
  <dcterms:modified xsi:type="dcterms:W3CDTF">2020-05-12T08:31:55Z</dcterms:modified>
</cp:coreProperties>
</file>