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213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986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36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580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851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158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467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97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181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173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227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F3CCC-9024-4DFC-80C4-85314B4B8F45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299A8-31F7-44CC-A1CB-D5B1180004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192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 Le </a:t>
            </a:r>
            <a:r>
              <a:rPr lang="sl-SI" dirty="0" err="1" smtClean="0"/>
              <a:t>français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err="1" smtClean="0"/>
              <a:t>Unité</a:t>
            </a:r>
            <a:r>
              <a:rPr lang="sl-SI" dirty="0" smtClean="0"/>
              <a:t> 1 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95"/>
    </mc:Choice>
    <mc:Fallback xmlns="">
      <p:transition spd="slow" advTm="10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Les </a:t>
            </a:r>
            <a:r>
              <a:rPr lang="sl-SI" dirty="0" err="1" smtClean="0"/>
              <a:t>prépositions</a:t>
            </a:r>
            <a:r>
              <a:rPr lang="sl-SI" dirty="0" smtClean="0"/>
              <a:t> </a:t>
            </a:r>
            <a:r>
              <a:rPr lang="sl-SI" dirty="0" err="1" smtClean="0"/>
              <a:t>avec</a:t>
            </a:r>
            <a:r>
              <a:rPr lang="sl-SI" dirty="0" smtClean="0"/>
              <a:t> les </a:t>
            </a:r>
            <a:r>
              <a:rPr lang="sl-SI" dirty="0" err="1" smtClean="0"/>
              <a:t>noms</a:t>
            </a:r>
            <a:r>
              <a:rPr lang="sl-SI" dirty="0" smtClean="0"/>
              <a:t> de </a:t>
            </a:r>
            <a:r>
              <a:rPr lang="sl-SI" dirty="0" err="1" smtClean="0"/>
              <a:t>pays</a:t>
            </a:r>
            <a:r>
              <a:rPr lang="sl-SI" dirty="0" smtClean="0"/>
              <a:t> (Predlogi z imeni držav)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sl-SI" dirty="0" smtClean="0"/>
              <a:t>Države, ki se končajo na črko </a:t>
            </a:r>
            <a:r>
              <a:rPr lang="sl-SI" b="1" dirty="0" smtClean="0"/>
              <a:t>–e</a:t>
            </a:r>
            <a:r>
              <a:rPr lang="sl-SI" dirty="0" smtClean="0"/>
              <a:t> so ženskega spola:</a:t>
            </a:r>
          </a:p>
          <a:p>
            <a:pPr marL="0" indent="0">
              <a:buNone/>
            </a:pPr>
            <a:r>
              <a:rPr lang="sl-SI" b="1" dirty="0"/>
              <a:t>l</a:t>
            </a:r>
            <a:r>
              <a:rPr lang="sl-SI" b="1" dirty="0" smtClean="0"/>
              <a:t>a</a:t>
            </a:r>
            <a:r>
              <a:rPr lang="sl-SI" dirty="0" smtClean="0"/>
              <a:t> </a:t>
            </a:r>
            <a:r>
              <a:rPr lang="sl-SI" dirty="0" err="1" smtClean="0"/>
              <a:t>Slovenie</a:t>
            </a:r>
            <a:r>
              <a:rPr lang="sl-SI" dirty="0" smtClean="0"/>
              <a:t>, </a:t>
            </a:r>
            <a:r>
              <a:rPr lang="sl-SI" b="1" dirty="0" smtClean="0"/>
              <a:t>la</a:t>
            </a:r>
            <a:r>
              <a:rPr lang="sl-SI" dirty="0" smtClean="0"/>
              <a:t> France, </a:t>
            </a:r>
            <a:r>
              <a:rPr lang="sl-SI" b="1" dirty="0" err="1" smtClean="0"/>
              <a:t>l‘</a:t>
            </a:r>
            <a:r>
              <a:rPr lang="sl-SI" dirty="0" err="1" smtClean="0"/>
              <a:t>Italie</a:t>
            </a:r>
            <a:r>
              <a:rPr lang="sl-SI" dirty="0" smtClean="0"/>
              <a:t>, </a:t>
            </a:r>
            <a:r>
              <a:rPr lang="sl-SI" b="1" dirty="0" err="1" smtClean="0"/>
              <a:t>l‘</a:t>
            </a:r>
            <a:r>
              <a:rPr lang="sl-SI" dirty="0" err="1" smtClean="0"/>
              <a:t>Espagne</a:t>
            </a:r>
            <a:r>
              <a:rPr lang="sl-SI" dirty="0" smtClean="0"/>
              <a:t> (Španija), </a:t>
            </a:r>
            <a:r>
              <a:rPr lang="sl-SI" b="1" dirty="0" err="1" smtClean="0"/>
              <a:t>l‘</a:t>
            </a:r>
            <a:r>
              <a:rPr lang="sl-SI" dirty="0" err="1" smtClean="0"/>
              <a:t>Allemagne</a:t>
            </a:r>
            <a:r>
              <a:rPr lang="sl-SI" dirty="0" smtClean="0"/>
              <a:t> (</a:t>
            </a:r>
            <a:r>
              <a:rPr lang="sl-SI" dirty="0"/>
              <a:t>N</a:t>
            </a:r>
            <a:r>
              <a:rPr lang="sl-SI" dirty="0" smtClean="0"/>
              <a:t>emčija), </a:t>
            </a:r>
            <a:r>
              <a:rPr lang="sl-SI" b="1" dirty="0" err="1" smtClean="0"/>
              <a:t>l‘</a:t>
            </a:r>
            <a:r>
              <a:rPr lang="sl-SI" dirty="0" err="1" smtClean="0"/>
              <a:t>Autriche</a:t>
            </a:r>
            <a:r>
              <a:rPr lang="sl-SI" dirty="0" smtClean="0"/>
              <a:t> (Avstrija), </a:t>
            </a:r>
            <a:r>
              <a:rPr lang="sl-SI" b="1" dirty="0" smtClean="0"/>
              <a:t>la</a:t>
            </a:r>
            <a:r>
              <a:rPr lang="sl-SI" dirty="0" smtClean="0"/>
              <a:t> </a:t>
            </a:r>
            <a:r>
              <a:rPr lang="sl-SI" dirty="0" err="1" smtClean="0"/>
              <a:t>Croatie</a:t>
            </a:r>
            <a:r>
              <a:rPr lang="sl-SI" dirty="0" smtClean="0"/>
              <a:t> (Hrvaška), …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če živiš v državah, ki so ženskega spola, uporabiš predlog </a:t>
            </a:r>
            <a:r>
              <a:rPr lang="sl-SI" b="1" dirty="0" smtClean="0"/>
              <a:t>–en</a:t>
            </a:r>
            <a:r>
              <a:rPr lang="sl-SI" dirty="0" smtClean="0"/>
              <a:t>:</a:t>
            </a:r>
            <a:endParaRPr lang="sl-SI" dirty="0"/>
          </a:p>
          <a:p>
            <a:pPr marL="0" indent="0">
              <a:buNone/>
            </a:pPr>
            <a:r>
              <a:rPr lang="sl-SI" dirty="0" err="1" smtClean="0"/>
              <a:t>J‘</a:t>
            </a:r>
            <a:r>
              <a:rPr lang="sl-SI" u="sng" dirty="0" err="1" smtClean="0"/>
              <a:t>habite</a:t>
            </a:r>
            <a:r>
              <a:rPr lang="sl-SI" dirty="0" smtClean="0"/>
              <a:t> (stanujem v) </a:t>
            </a:r>
            <a:r>
              <a:rPr lang="sl-SI" b="1" dirty="0" smtClean="0"/>
              <a:t>en</a:t>
            </a:r>
            <a:r>
              <a:rPr lang="sl-SI" dirty="0" smtClean="0"/>
              <a:t> </a:t>
            </a:r>
            <a:r>
              <a:rPr lang="sl-SI" dirty="0" err="1" smtClean="0"/>
              <a:t>Slovenie</a:t>
            </a:r>
            <a:r>
              <a:rPr lang="sl-SI" dirty="0" smtClean="0"/>
              <a:t>, </a:t>
            </a:r>
            <a:r>
              <a:rPr lang="sl-SI" b="1" dirty="0" smtClean="0"/>
              <a:t>en</a:t>
            </a:r>
            <a:r>
              <a:rPr lang="sl-SI" dirty="0" smtClean="0"/>
              <a:t> </a:t>
            </a:r>
            <a:r>
              <a:rPr lang="sl-SI" dirty="0" err="1" smtClean="0"/>
              <a:t>Italie</a:t>
            </a:r>
            <a:r>
              <a:rPr lang="sl-SI" dirty="0" smtClean="0"/>
              <a:t>, </a:t>
            </a:r>
            <a:r>
              <a:rPr lang="sl-SI" b="1" dirty="0" smtClean="0"/>
              <a:t>en</a:t>
            </a:r>
            <a:r>
              <a:rPr lang="sl-SI" dirty="0" smtClean="0"/>
              <a:t> </a:t>
            </a:r>
            <a:r>
              <a:rPr lang="sl-SI" dirty="0" err="1" smtClean="0"/>
              <a:t>Espagne</a:t>
            </a:r>
            <a:r>
              <a:rPr lang="sl-SI" dirty="0" smtClean="0"/>
              <a:t>, …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/>
              <a:t>č</a:t>
            </a:r>
            <a:r>
              <a:rPr lang="sl-SI" dirty="0" smtClean="0"/>
              <a:t>e prihajaš iz države, ki je ženskega spola, uporabiš predlog </a:t>
            </a:r>
            <a:r>
              <a:rPr lang="sl-SI" b="1" dirty="0" smtClean="0"/>
              <a:t>–de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u="sng" dirty="0" err="1" smtClean="0"/>
              <a:t>viens</a:t>
            </a:r>
            <a:r>
              <a:rPr lang="sl-SI" dirty="0" smtClean="0"/>
              <a:t> (prihajam iz) </a:t>
            </a:r>
            <a:r>
              <a:rPr lang="sl-SI" b="1" dirty="0" smtClean="0"/>
              <a:t>de</a:t>
            </a:r>
            <a:r>
              <a:rPr lang="sl-SI" dirty="0" smtClean="0"/>
              <a:t> </a:t>
            </a:r>
            <a:r>
              <a:rPr lang="sl-SI" dirty="0" err="1" smtClean="0"/>
              <a:t>Slovenie</a:t>
            </a:r>
            <a:r>
              <a:rPr lang="sl-SI" dirty="0" smtClean="0"/>
              <a:t>, </a:t>
            </a:r>
            <a:r>
              <a:rPr lang="sl-SI" b="1" dirty="0" smtClean="0"/>
              <a:t>de</a:t>
            </a:r>
            <a:r>
              <a:rPr lang="sl-SI" dirty="0" smtClean="0"/>
              <a:t> </a:t>
            </a:r>
            <a:r>
              <a:rPr lang="sl-SI" dirty="0" err="1" smtClean="0"/>
              <a:t>Croatie</a:t>
            </a:r>
            <a:r>
              <a:rPr lang="sl-SI" dirty="0" smtClean="0"/>
              <a:t>, </a:t>
            </a:r>
            <a:r>
              <a:rPr lang="sl-SI" b="1" dirty="0" smtClean="0"/>
              <a:t>de</a:t>
            </a:r>
            <a:r>
              <a:rPr lang="sl-SI" dirty="0" smtClean="0"/>
              <a:t> France, </a:t>
            </a:r>
            <a:r>
              <a:rPr lang="sl-SI" b="1" dirty="0" err="1" smtClean="0"/>
              <a:t>d‘</a:t>
            </a:r>
            <a:r>
              <a:rPr lang="sl-SI" dirty="0" err="1" smtClean="0"/>
              <a:t>Espagne</a:t>
            </a:r>
            <a:r>
              <a:rPr lang="sl-SI" dirty="0" smtClean="0"/>
              <a:t>, …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20"/>
    </mc:Choice>
    <mc:Fallback xmlns="">
      <p:transition spd="slow" advTm="17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Les </a:t>
            </a:r>
            <a:r>
              <a:rPr lang="sl-SI" dirty="0" err="1" smtClean="0"/>
              <a:t>prépositions</a:t>
            </a:r>
            <a:r>
              <a:rPr lang="sl-SI" dirty="0" smtClean="0"/>
              <a:t> </a:t>
            </a:r>
            <a:r>
              <a:rPr lang="sl-SI" dirty="0" err="1" smtClean="0"/>
              <a:t>avec</a:t>
            </a:r>
            <a:r>
              <a:rPr lang="sl-SI" dirty="0" smtClean="0"/>
              <a:t> les </a:t>
            </a:r>
            <a:r>
              <a:rPr lang="sl-SI" dirty="0" err="1" smtClean="0"/>
              <a:t>noms</a:t>
            </a:r>
            <a:r>
              <a:rPr lang="sl-SI" dirty="0" smtClean="0"/>
              <a:t> de </a:t>
            </a:r>
            <a:r>
              <a:rPr lang="sl-SI" dirty="0" err="1" smtClean="0"/>
              <a:t>pays</a:t>
            </a:r>
            <a:r>
              <a:rPr lang="sl-SI" dirty="0" smtClean="0"/>
              <a:t> (Predlogi z imeni držav)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2. Nekatere države so moškega spola:</a:t>
            </a:r>
          </a:p>
          <a:p>
            <a:pPr marL="0" indent="0">
              <a:buNone/>
            </a:pPr>
            <a:r>
              <a:rPr lang="sl-SI" b="1" dirty="0"/>
              <a:t>l</a:t>
            </a:r>
            <a:r>
              <a:rPr lang="sl-SI" b="1" dirty="0" smtClean="0"/>
              <a:t>e</a:t>
            </a:r>
            <a:r>
              <a:rPr lang="sl-SI" dirty="0" smtClean="0"/>
              <a:t> </a:t>
            </a:r>
            <a:r>
              <a:rPr lang="sl-SI" dirty="0" err="1" smtClean="0"/>
              <a:t>Brésil</a:t>
            </a:r>
            <a:r>
              <a:rPr lang="sl-SI" dirty="0" smtClean="0"/>
              <a:t>, </a:t>
            </a:r>
            <a:r>
              <a:rPr lang="sl-SI" b="1" dirty="0" smtClean="0"/>
              <a:t>le</a:t>
            </a:r>
            <a:r>
              <a:rPr lang="sl-SI" dirty="0" smtClean="0"/>
              <a:t> </a:t>
            </a:r>
            <a:r>
              <a:rPr lang="sl-SI" dirty="0" err="1" smtClean="0"/>
              <a:t>Mexique</a:t>
            </a:r>
            <a:r>
              <a:rPr lang="sl-SI" dirty="0" smtClean="0"/>
              <a:t>, </a:t>
            </a:r>
            <a:r>
              <a:rPr lang="sl-SI" b="1" dirty="0" smtClean="0"/>
              <a:t>le</a:t>
            </a:r>
            <a:r>
              <a:rPr lang="sl-SI" dirty="0" smtClean="0"/>
              <a:t> </a:t>
            </a:r>
            <a:r>
              <a:rPr lang="sl-SI" dirty="0" err="1" smtClean="0"/>
              <a:t>Royaume-Uni</a:t>
            </a:r>
            <a:r>
              <a:rPr lang="sl-SI" dirty="0" smtClean="0"/>
              <a:t> (Velika Britanija), …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če živiš v državah, ki so moškega spola, uporabiš predlog </a:t>
            </a:r>
            <a:r>
              <a:rPr lang="sl-SI" b="1" dirty="0" smtClean="0"/>
              <a:t>–au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err="1" smtClean="0"/>
              <a:t>J‘</a:t>
            </a:r>
            <a:r>
              <a:rPr lang="sl-SI" u="sng" dirty="0" err="1" smtClean="0"/>
              <a:t>habite</a:t>
            </a:r>
            <a:r>
              <a:rPr lang="sl-SI" dirty="0" smtClean="0"/>
              <a:t> (stanujem v) </a:t>
            </a:r>
            <a:r>
              <a:rPr lang="sl-SI" b="1" dirty="0" smtClean="0"/>
              <a:t>au</a:t>
            </a:r>
            <a:r>
              <a:rPr lang="sl-SI" dirty="0" smtClean="0"/>
              <a:t> </a:t>
            </a:r>
            <a:r>
              <a:rPr lang="sl-SI" dirty="0" err="1" smtClean="0"/>
              <a:t>Bresil</a:t>
            </a:r>
            <a:r>
              <a:rPr lang="sl-SI" dirty="0" smtClean="0"/>
              <a:t>, </a:t>
            </a:r>
            <a:r>
              <a:rPr lang="sl-SI" b="1" dirty="0" smtClean="0"/>
              <a:t>au</a:t>
            </a:r>
            <a:r>
              <a:rPr lang="sl-SI" dirty="0" smtClean="0"/>
              <a:t> </a:t>
            </a:r>
            <a:r>
              <a:rPr lang="sl-SI" dirty="0" err="1" smtClean="0"/>
              <a:t>Mexique</a:t>
            </a:r>
            <a:r>
              <a:rPr lang="sl-SI" dirty="0" smtClean="0"/>
              <a:t>, </a:t>
            </a:r>
            <a:r>
              <a:rPr lang="sl-SI" b="1" dirty="0" smtClean="0"/>
              <a:t>au</a:t>
            </a:r>
            <a:r>
              <a:rPr lang="sl-SI" dirty="0" smtClean="0"/>
              <a:t> </a:t>
            </a:r>
            <a:r>
              <a:rPr lang="sl-SI" dirty="0" err="1" smtClean="0"/>
              <a:t>Royaume-Unis</a:t>
            </a:r>
            <a:r>
              <a:rPr lang="sl-SI" dirty="0" smtClean="0"/>
              <a:t>, …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če prihajaš iz države, ki je moškega spola, uporabiš predlog </a:t>
            </a:r>
            <a:r>
              <a:rPr lang="sl-SI" b="1" dirty="0" smtClean="0"/>
              <a:t>–</a:t>
            </a:r>
            <a:r>
              <a:rPr lang="sl-SI" b="1" dirty="0" err="1" smtClean="0"/>
              <a:t>du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u="sng" dirty="0" err="1" smtClean="0"/>
              <a:t>viens</a:t>
            </a:r>
            <a:r>
              <a:rPr lang="sl-SI" dirty="0" smtClean="0"/>
              <a:t> (prihajam iz) </a:t>
            </a:r>
            <a:r>
              <a:rPr lang="sl-SI" b="1" dirty="0" err="1" smtClean="0"/>
              <a:t>du</a:t>
            </a:r>
            <a:r>
              <a:rPr lang="sl-SI" dirty="0" smtClean="0"/>
              <a:t> </a:t>
            </a:r>
            <a:r>
              <a:rPr lang="sl-SI" dirty="0" err="1" smtClean="0"/>
              <a:t>Brésil</a:t>
            </a:r>
            <a:r>
              <a:rPr lang="sl-SI" dirty="0" smtClean="0"/>
              <a:t>, </a:t>
            </a:r>
            <a:r>
              <a:rPr lang="sl-SI" b="1" dirty="0" err="1" smtClean="0"/>
              <a:t>du</a:t>
            </a:r>
            <a:r>
              <a:rPr lang="sl-SI" dirty="0" smtClean="0"/>
              <a:t> </a:t>
            </a:r>
            <a:r>
              <a:rPr lang="sl-SI" dirty="0" err="1" smtClean="0"/>
              <a:t>Mexique</a:t>
            </a:r>
            <a:r>
              <a:rPr lang="sl-SI" dirty="0" smtClean="0"/>
              <a:t>, </a:t>
            </a:r>
            <a:r>
              <a:rPr lang="sl-SI" b="1" dirty="0" err="1" smtClean="0"/>
              <a:t>du</a:t>
            </a:r>
            <a:r>
              <a:rPr lang="sl-SI" dirty="0" smtClean="0"/>
              <a:t> </a:t>
            </a:r>
            <a:r>
              <a:rPr lang="sl-SI" dirty="0" err="1" smtClean="0"/>
              <a:t>Royaume-Unis</a:t>
            </a:r>
            <a:r>
              <a:rPr lang="sl-SI" dirty="0" smtClean="0"/>
              <a:t>, 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71"/>
    </mc:Choice>
    <mc:Fallback xmlns="">
      <p:transition spd="slow" advTm="99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Les </a:t>
            </a:r>
            <a:r>
              <a:rPr lang="sl-SI" dirty="0" err="1" smtClean="0"/>
              <a:t>prépositions</a:t>
            </a:r>
            <a:r>
              <a:rPr lang="sl-SI" dirty="0" smtClean="0"/>
              <a:t> </a:t>
            </a:r>
            <a:r>
              <a:rPr lang="sl-SI" dirty="0" err="1" smtClean="0"/>
              <a:t>avec</a:t>
            </a:r>
            <a:r>
              <a:rPr lang="sl-SI" dirty="0" smtClean="0"/>
              <a:t> les </a:t>
            </a:r>
            <a:r>
              <a:rPr lang="sl-SI" dirty="0" err="1" smtClean="0"/>
              <a:t>noms</a:t>
            </a:r>
            <a:r>
              <a:rPr lang="sl-SI" dirty="0" smtClean="0"/>
              <a:t> de </a:t>
            </a:r>
            <a:r>
              <a:rPr lang="sl-SI" dirty="0" err="1" smtClean="0"/>
              <a:t>pays</a:t>
            </a:r>
            <a:r>
              <a:rPr lang="sl-SI" dirty="0" smtClean="0"/>
              <a:t> (Predlogi z imeni držav)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3. Nekatere države so v množini:</a:t>
            </a:r>
          </a:p>
          <a:p>
            <a:pPr marL="0" indent="0">
              <a:buNone/>
            </a:pPr>
            <a:r>
              <a:rPr lang="sl-SI" b="1" dirty="0"/>
              <a:t>l</a:t>
            </a:r>
            <a:r>
              <a:rPr lang="sl-SI" b="1" dirty="0" smtClean="0"/>
              <a:t>es</a:t>
            </a:r>
            <a:r>
              <a:rPr lang="sl-SI" dirty="0" smtClean="0"/>
              <a:t> </a:t>
            </a:r>
            <a:r>
              <a:rPr lang="sl-SI" dirty="0" err="1" smtClean="0"/>
              <a:t>Etats-Unis</a:t>
            </a:r>
            <a:r>
              <a:rPr lang="sl-SI" dirty="0" smtClean="0"/>
              <a:t> (ZDA), </a:t>
            </a:r>
            <a:r>
              <a:rPr lang="sl-SI" b="1" dirty="0" smtClean="0"/>
              <a:t>les</a:t>
            </a:r>
            <a:r>
              <a:rPr lang="sl-SI" dirty="0" smtClean="0"/>
              <a:t> </a:t>
            </a:r>
            <a:r>
              <a:rPr lang="sl-SI" dirty="0" err="1" smtClean="0"/>
              <a:t>Pays</a:t>
            </a:r>
            <a:r>
              <a:rPr lang="sl-SI" dirty="0" smtClean="0"/>
              <a:t>-Bas (Nizozemska), </a:t>
            </a:r>
            <a:r>
              <a:rPr lang="sl-SI" b="1" dirty="0" smtClean="0"/>
              <a:t>les</a:t>
            </a:r>
            <a:r>
              <a:rPr lang="sl-SI" dirty="0" smtClean="0"/>
              <a:t> </a:t>
            </a:r>
            <a:r>
              <a:rPr lang="sl-SI" dirty="0" err="1" smtClean="0"/>
              <a:t>Philippines</a:t>
            </a:r>
            <a:r>
              <a:rPr lang="sl-SI" dirty="0" smtClean="0"/>
              <a:t>, …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če živiš v državah, ki so v množini, uporabiš predlog </a:t>
            </a:r>
            <a:r>
              <a:rPr lang="sl-SI" b="1" dirty="0" smtClean="0"/>
              <a:t>–</a:t>
            </a:r>
            <a:r>
              <a:rPr lang="sl-SI" b="1" dirty="0" err="1" smtClean="0"/>
              <a:t>aux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err="1" smtClean="0"/>
              <a:t>J‘</a:t>
            </a:r>
            <a:r>
              <a:rPr lang="sl-SI" u="sng" dirty="0" err="1" smtClean="0"/>
              <a:t>habite</a:t>
            </a:r>
            <a:r>
              <a:rPr lang="sl-SI" dirty="0" smtClean="0"/>
              <a:t> (stanujem v) </a:t>
            </a:r>
            <a:r>
              <a:rPr lang="sl-SI" b="1" dirty="0" err="1" smtClean="0"/>
              <a:t>aux</a:t>
            </a:r>
            <a:r>
              <a:rPr lang="sl-SI" dirty="0" smtClean="0"/>
              <a:t> </a:t>
            </a:r>
            <a:r>
              <a:rPr lang="sl-SI" dirty="0" err="1" smtClean="0"/>
              <a:t>Etats-Unis</a:t>
            </a:r>
            <a:r>
              <a:rPr lang="sl-SI" dirty="0" smtClean="0"/>
              <a:t>, </a:t>
            </a:r>
            <a:r>
              <a:rPr lang="sl-SI" b="1" dirty="0" err="1" smtClean="0"/>
              <a:t>aux</a:t>
            </a:r>
            <a:r>
              <a:rPr lang="sl-SI" dirty="0" smtClean="0"/>
              <a:t> </a:t>
            </a:r>
            <a:r>
              <a:rPr lang="sl-SI" dirty="0" err="1" smtClean="0"/>
              <a:t>Pays</a:t>
            </a:r>
            <a:r>
              <a:rPr lang="sl-SI" dirty="0" smtClean="0"/>
              <a:t>-Bas, </a:t>
            </a:r>
            <a:r>
              <a:rPr lang="sl-SI" b="1" dirty="0" err="1" smtClean="0"/>
              <a:t>aux</a:t>
            </a:r>
            <a:r>
              <a:rPr lang="sl-SI" dirty="0" smtClean="0"/>
              <a:t> </a:t>
            </a:r>
            <a:r>
              <a:rPr lang="sl-SI" dirty="0" err="1" smtClean="0"/>
              <a:t>Philippines</a:t>
            </a:r>
            <a:r>
              <a:rPr lang="sl-SI" dirty="0" smtClean="0"/>
              <a:t>, …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če prihajaš iz države, ki je v množini, uporabiš predlog </a:t>
            </a:r>
            <a:r>
              <a:rPr lang="sl-SI" b="1" dirty="0" smtClean="0"/>
              <a:t>–des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u="sng" dirty="0" err="1" smtClean="0"/>
              <a:t>viens</a:t>
            </a:r>
            <a:r>
              <a:rPr lang="sl-SI" dirty="0" smtClean="0"/>
              <a:t> (prihajam iz) </a:t>
            </a:r>
            <a:r>
              <a:rPr lang="sl-SI" b="1" dirty="0" smtClean="0"/>
              <a:t>des</a:t>
            </a:r>
            <a:r>
              <a:rPr lang="sl-SI" dirty="0" smtClean="0"/>
              <a:t> </a:t>
            </a:r>
            <a:r>
              <a:rPr lang="sl-SI" dirty="0" err="1" smtClean="0"/>
              <a:t>Etats-Unis</a:t>
            </a:r>
            <a:r>
              <a:rPr lang="sl-SI" dirty="0" smtClean="0"/>
              <a:t>, </a:t>
            </a:r>
            <a:r>
              <a:rPr lang="sl-SI" b="1" dirty="0" smtClean="0"/>
              <a:t>des</a:t>
            </a:r>
            <a:r>
              <a:rPr lang="sl-SI" dirty="0" smtClean="0"/>
              <a:t> </a:t>
            </a:r>
            <a:r>
              <a:rPr lang="sl-SI" dirty="0" err="1" smtClean="0"/>
              <a:t>Pays</a:t>
            </a:r>
            <a:r>
              <a:rPr lang="sl-SI" dirty="0" smtClean="0"/>
              <a:t>-Bas, </a:t>
            </a:r>
            <a:r>
              <a:rPr lang="sl-SI" b="1" dirty="0" smtClean="0"/>
              <a:t>des</a:t>
            </a:r>
            <a:r>
              <a:rPr lang="sl-SI" dirty="0" smtClean="0"/>
              <a:t> </a:t>
            </a:r>
            <a:r>
              <a:rPr lang="sl-SI" dirty="0" err="1" smtClean="0"/>
              <a:t>Philippines</a:t>
            </a:r>
            <a:r>
              <a:rPr lang="sl-SI" dirty="0" smtClean="0"/>
              <a:t>, …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69"/>
    </mc:Choice>
    <mc:Fallback xmlns="">
      <p:transition spd="slow" advTm="10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Les </a:t>
            </a:r>
            <a:r>
              <a:rPr lang="sl-SI" dirty="0" err="1" smtClean="0"/>
              <a:t>prepositions</a:t>
            </a:r>
            <a:r>
              <a:rPr lang="sl-SI" dirty="0" smtClean="0"/>
              <a:t> </a:t>
            </a:r>
            <a:r>
              <a:rPr lang="sl-SI" dirty="0" err="1" smtClean="0"/>
              <a:t>avec</a:t>
            </a:r>
            <a:r>
              <a:rPr lang="sl-SI" dirty="0" smtClean="0"/>
              <a:t> les </a:t>
            </a:r>
            <a:r>
              <a:rPr lang="sl-SI" dirty="0" err="1" smtClean="0"/>
              <a:t>noms</a:t>
            </a:r>
            <a:r>
              <a:rPr lang="sl-SI" dirty="0" smtClean="0"/>
              <a:t> de </a:t>
            </a:r>
            <a:r>
              <a:rPr lang="sl-SI" dirty="0" err="1" smtClean="0"/>
              <a:t>villes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4. Pred imeni mest velja naslednje: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Če živiš v mestu ali v vasi, uporabiš predlog </a:t>
            </a:r>
            <a:r>
              <a:rPr lang="sl-SI" b="1" dirty="0" smtClean="0"/>
              <a:t>– à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err="1" smtClean="0"/>
              <a:t>J‘habite</a:t>
            </a:r>
            <a:r>
              <a:rPr lang="sl-SI" dirty="0" smtClean="0"/>
              <a:t> </a:t>
            </a:r>
            <a:r>
              <a:rPr lang="sl-SI" b="1" dirty="0" smtClean="0"/>
              <a:t>à </a:t>
            </a:r>
            <a:r>
              <a:rPr lang="sl-SI" dirty="0" smtClean="0"/>
              <a:t>Trebnje, </a:t>
            </a:r>
            <a:r>
              <a:rPr lang="sl-SI" b="1" dirty="0" smtClean="0"/>
              <a:t>à</a:t>
            </a:r>
            <a:r>
              <a:rPr lang="sl-SI" dirty="0" smtClean="0"/>
              <a:t> Ljubljana, </a:t>
            </a:r>
            <a:r>
              <a:rPr lang="sl-SI" b="1" dirty="0" smtClean="0"/>
              <a:t>à</a:t>
            </a:r>
            <a:r>
              <a:rPr lang="sl-SI" dirty="0" smtClean="0"/>
              <a:t> Dobrnič, …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Če prihajaš iz mesta ali vasi, uporabiš predlog </a:t>
            </a:r>
            <a:r>
              <a:rPr lang="sl-SI" b="1" dirty="0" smtClean="0"/>
              <a:t>–de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dirty="0" err="1" smtClean="0"/>
              <a:t>viens</a:t>
            </a:r>
            <a:r>
              <a:rPr lang="sl-SI" dirty="0" smtClean="0"/>
              <a:t> </a:t>
            </a:r>
            <a:r>
              <a:rPr lang="sl-SI" b="1" dirty="0" smtClean="0"/>
              <a:t>de</a:t>
            </a:r>
            <a:r>
              <a:rPr lang="sl-SI" dirty="0" smtClean="0"/>
              <a:t> Ljubljana, </a:t>
            </a:r>
            <a:r>
              <a:rPr lang="sl-SI" b="1" dirty="0" smtClean="0"/>
              <a:t>de</a:t>
            </a:r>
            <a:r>
              <a:rPr lang="sl-SI" dirty="0" smtClean="0"/>
              <a:t> Trebnje, </a:t>
            </a:r>
            <a:r>
              <a:rPr lang="sl-SI" b="1" dirty="0" smtClean="0"/>
              <a:t>de</a:t>
            </a:r>
            <a:r>
              <a:rPr lang="sl-SI" dirty="0" smtClean="0"/>
              <a:t> Dobrnič, …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9"/>
    </mc:Choice>
    <mc:Fallback xmlns="">
      <p:transition spd="slow" advTm="7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Quelques</a:t>
            </a:r>
            <a:r>
              <a:rPr lang="sl-SI" dirty="0" smtClean="0"/>
              <a:t> </a:t>
            </a:r>
            <a:r>
              <a:rPr lang="sl-SI" dirty="0" err="1" smtClean="0"/>
              <a:t>expressions</a:t>
            </a:r>
            <a:r>
              <a:rPr lang="sl-SI" dirty="0" smtClean="0"/>
              <a:t> (Nekaj izrazov)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Les </a:t>
            </a:r>
            <a:r>
              <a:rPr lang="sl-SI" dirty="0" err="1" smtClean="0"/>
              <a:t>Misérables</a:t>
            </a:r>
            <a:r>
              <a:rPr lang="sl-SI" dirty="0" smtClean="0"/>
              <a:t> (Nesrečniki)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/>
              <a:t>Vous </a:t>
            </a:r>
            <a:r>
              <a:rPr lang="sl-SI" dirty="0" err="1" smtClean="0"/>
              <a:t>venez</a:t>
            </a:r>
            <a:r>
              <a:rPr lang="sl-SI" dirty="0" smtClean="0"/>
              <a:t> </a:t>
            </a:r>
            <a:r>
              <a:rPr lang="sl-SI" dirty="0" err="1" smtClean="0"/>
              <a:t>d‘ou</a:t>
            </a:r>
            <a:r>
              <a:rPr lang="sl-SI" dirty="0" smtClean="0"/>
              <a:t>? = Od kod prihajate?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dirty="0" err="1" smtClean="0"/>
              <a:t>voudrais</a:t>
            </a:r>
            <a:r>
              <a:rPr lang="sl-SI" dirty="0" smtClean="0"/>
              <a:t> </a:t>
            </a:r>
            <a:r>
              <a:rPr lang="sl-SI" dirty="0" err="1" smtClean="0"/>
              <a:t>dormir</a:t>
            </a:r>
            <a:r>
              <a:rPr lang="sl-SI" dirty="0" smtClean="0"/>
              <a:t>. = Jaz bi rad spal.</a:t>
            </a:r>
          </a:p>
          <a:p>
            <a:pPr marL="0" indent="0">
              <a:buNone/>
            </a:pPr>
            <a:r>
              <a:rPr lang="sl-SI" dirty="0" err="1" smtClean="0"/>
              <a:t>J‘ai</a:t>
            </a:r>
            <a:r>
              <a:rPr lang="sl-SI" dirty="0" smtClean="0"/>
              <a:t> de </a:t>
            </a:r>
            <a:r>
              <a:rPr lang="sl-SI" dirty="0" err="1" smtClean="0"/>
              <a:t>l‘argent</a:t>
            </a:r>
            <a:r>
              <a:rPr lang="sl-SI" dirty="0" smtClean="0"/>
              <a:t>. = Jaz imam denar.</a:t>
            </a:r>
          </a:p>
          <a:p>
            <a:pPr marL="0" indent="0">
              <a:buNone/>
            </a:pPr>
            <a:r>
              <a:rPr lang="sl-SI" dirty="0" err="1" smtClean="0"/>
              <a:t>Allez</a:t>
            </a:r>
            <a:r>
              <a:rPr lang="sl-SI" dirty="0" smtClean="0"/>
              <a:t> </a:t>
            </a:r>
            <a:r>
              <a:rPr lang="sl-SI" dirty="0" err="1" smtClean="0"/>
              <a:t>frapper</a:t>
            </a:r>
            <a:r>
              <a:rPr lang="sl-SI" dirty="0" smtClean="0"/>
              <a:t> à </a:t>
            </a:r>
            <a:r>
              <a:rPr lang="sl-SI" dirty="0" err="1" smtClean="0"/>
              <a:t>cette</a:t>
            </a:r>
            <a:r>
              <a:rPr lang="sl-SI" dirty="0" smtClean="0"/>
              <a:t> porte! = Pojdite potrkat na ta vrata!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dirty="0" err="1" smtClean="0"/>
              <a:t>peux</a:t>
            </a:r>
            <a:r>
              <a:rPr lang="sl-SI" dirty="0" smtClean="0"/>
              <a:t> </a:t>
            </a:r>
            <a:r>
              <a:rPr lang="sl-SI" dirty="0" err="1" smtClean="0"/>
              <a:t>payer</a:t>
            </a:r>
            <a:r>
              <a:rPr lang="sl-SI" dirty="0" smtClean="0"/>
              <a:t>. = Jaz lahko plačam.</a:t>
            </a:r>
          </a:p>
          <a:p>
            <a:pPr marL="0" indent="0">
              <a:buNone/>
            </a:pPr>
            <a:r>
              <a:rPr lang="sl-SI" dirty="0" smtClean="0"/>
              <a:t>Vous </a:t>
            </a:r>
            <a:r>
              <a:rPr lang="sl-SI" dirty="0" err="1" smtClean="0"/>
              <a:t>êtes</a:t>
            </a:r>
            <a:r>
              <a:rPr lang="sl-SI" dirty="0" smtClean="0"/>
              <a:t> le </a:t>
            </a:r>
            <a:r>
              <a:rPr lang="sl-SI" dirty="0" err="1" smtClean="0"/>
              <a:t>bienvenu</a:t>
            </a:r>
            <a:r>
              <a:rPr lang="sl-SI" dirty="0" smtClean="0"/>
              <a:t>! = Vi ste dobrodošli!</a:t>
            </a:r>
          </a:p>
          <a:p>
            <a:pPr marL="0" indent="0">
              <a:buNone/>
            </a:pPr>
            <a:r>
              <a:rPr lang="sl-SI" dirty="0" err="1" smtClean="0"/>
              <a:t>Asseyez</a:t>
            </a:r>
            <a:r>
              <a:rPr lang="sl-SI" dirty="0" smtClean="0"/>
              <a:t>-vous! = Usedite se!</a:t>
            </a:r>
          </a:p>
          <a:p>
            <a:pPr marL="0" indent="0">
              <a:buNone/>
            </a:pPr>
            <a:r>
              <a:rPr lang="sl-SI" dirty="0" smtClean="0"/>
              <a:t>Il </a:t>
            </a:r>
            <a:r>
              <a:rPr lang="sl-SI" dirty="0" err="1" smtClean="0"/>
              <a:t>est</a:t>
            </a:r>
            <a:r>
              <a:rPr lang="sl-SI" dirty="0" smtClean="0"/>
              <a:t> </a:t>
            </a:r>
            <a:r>
              <a:rPr lang="sl-SI" dirty="0" err="1" smtClean="0"/>
              <a:t>tard</a:t>
            </a:r>
            <a:r>
              <a:rPr lang="sl-SI" dirty="0" smtClean="0"/>
              <a:t>. = Pozno je.</a:t>
            </a:r>
          </a:p>
          <a:p>
            <a:pPr marL="0" indent="0">
              <a:buNone/>
            </a:pPr>
            <a:r>
              <a:rPr lang="sl-SI" dirty="0" smtClean="0"/>
              <a:t>Je </a:t>
            </a:r>
            <a:r>
              <a:rPr lang="sl-SI" dirty="0" err="1" smtClean="0"/>
              <a:t>dois</a:t>
            </a:r>
            <a:r>
              <a:rPr lang="sl-SI" dirty="0" smtClean="0"/>
              <a:t> </a:t>
            </a:r>
            <a:r>
              <a:rPr lang="sl-SI" dirty="0" err="1" smtClean="0"/>
              <a:t>partir</a:t>
            </a:r>
            <a:r>
              <a:rPr lang="sl-SI" dirty="0" smtClean="0"/>
              <a:t>. = Jaz moram oditi.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76"/>
    </mc:Choice>
    <mc:Fallback xmlns="">
      <p:transition spd="slow" advTm="17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463</Words>
  <Application>Microsoft Office PowerPoint</Application>
  <PresentationFormat>Širokozaslonsko</PresentationFormat>
  <Paragraphs>47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 Le français</vt:lpstr>
      <vt:lpstr>Les prépositions avec les noms de pays (Predlogi z imeni držav)</vt:lpstr>
      <vt:lpstr>Les prépositions avec les noms de pays (Predlogi z imeni držav)</vt:lpstr>
      <vt:lpstr>Les prépositions avec les noms de pays (Predlogi z imeni držav)</vt:lpstr>
      <vt:lpstr>Les prepositions avec les noms de villes</vt:lpstr>
      <vt:lpstr>Quelques expressions (Nekaj izrazov) Les Misérables (Nesrečniki)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français</dc:title>
  <dc:creator>Učitelj</dc:creator>
  <cp:lastModifiedBy>Učitelj</cp:lastModifiedBy>
  <cp:revision>16</cp:revision>
  <dcterms:created xsi:type="dcterms:W3CDTF">2020-04-15T08:27:08Z</dcterms:created>
  <dcterms:modified xsi:type="dcterms:W3CDTF">2020-04-17T06:51:35Z</dcterms:modified>
</cp:coreProperties>
</file>