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65938" cy="999807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9109" y="1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6B49A7D4-09E1-40C3-B16E-FA14DBA2EDF4}" type="datetimeFigureOut">
              <a:rPr lang="sl-SI" smtClean="0"/>
              <a:t>19. 06. 2019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4E1FD638-91A4-458E-923F-AEEFF368B13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6276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E628-DA08-47B0-8252-CC2A16B6454F}" type="datetimeFigureOut">
              <a:rPr lang="sl-SI" smtClean="0"/>
              <a:t>19. 06. 2019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538F-0F45-41AD-9C52-0A3D9E7D7B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0285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E628-DA08-47B0-8252-CC2A16B6454F}" type="datetimeFigureOut">
              <a:rPr lang="sl-SI" smtClean="0"/>
              <a:t>19. 06. 2019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538F-0F45-41AD-9C52-0A3D9E7D7B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2139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E628-DA08-47B0-8252-CC2A16B6454F}" type="datetimeFigureOut">
              <a:rPr lang="sl-SI" smtClean="0"/>
              <a:t>19. 06. 2019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538F-0F45-41AD-9C52-0A3D9E7D7B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3253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E628-DA08-47B0-8252-CC2A16B6454F}" type="datetimeFigureOut">
              <a:rPr lang="sl-SI" smtClean="0"/>
              <a:t>19. 06. 2019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538F-0F45-41AD-9C52-0A3D9E7D7B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0698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E628-DA08-47B0-8252-CC2A16B6454F}" type="datetimeFigureOut">
              <a:rPr lang="sl-SI" smtClean="0"/>
              <a:t>19. 06. 2019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538F-0F45-41AD-9C52-0A3D9E7D7B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614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E628-DA08-47B0-8252-CC2A16B6454F}" type="datetimeFigureOut">
              <a:rPr lang="sl-SI" smtClean="0"/>
              <a:t>19. 06. 2019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538F-0F45-41AD-9C52-0A3D9E7D7B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8769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E628-DA08-47B0-8252-CC2A16B6454F}" type="datetimeFigureOut">
              <a:rPr lang="sl-SI" smtClean="0"/>
              <a:t>19. 06. 2019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538F-0F45-41AD-9C52-0A3D9E7D7B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63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E628-DA08-47B0-8252-CC2A16B6454F}" type="datetimeFigureOut">
              <a:rPr lang="sl-SI" smtClean="0"/>
              <a:t>19. 06. 2019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538F-0F45-41AD-9C52-0A3D9E7D7B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71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E628-DA08-47B0-8252-CC2A16B6454F}" type="datetimeFigureOut">
              <a:rPr lang="sl-SI" smtClean="0"/>
              <a:t>19. 06. 2019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538F-0F45-41AD-9C52-0A3D9E7D7B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487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E628-DA08-47B0-8252-CC2A16B6454F}" type="datetimeFigureOut">
              <a:rPr lang="sl-SI" smtClean="0"/>
              <a:t>19. 06. 2019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538F-0F45-41AD-9C52-0A3D9E7D7B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3621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E628-DA08-47B0-8252-CC2A16B6454F}" type="datetimeFigureOut">
              <a:rPr lang="sl-SI" smtClean="0"/>
              <a:t>19. 06. 2019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538F-0F45-41AD-9C52-0A3D9E7D7B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043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4E628-DA08-47B0-8252-CC2A16B6454F}" type="datetimeFigureOut">
              <a:rPr lang="sl-SI" smtClean="0"/>
              <a:t>19. 06. 2019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8538F-0F45-41AD-9C52-0A3D9E7D7B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762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Al5RlGXVzx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solidFill>
                  <a:srgbClr val="C00000"/>
                </a:solidFill>
                <a:latin typeface="+mn-lt"/>
              </a:rPr>
              <a:t>Živila, ki vsebujejo veliko maščob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l-SI" sz="4000" i="1" dirty="0" smtClean="0">
                <a:solidFill>
                  <a:srgbClr val="002060"/>
                </a:solidFill>
              </a:rPr>
              <a:t>U, str. 32-33</a:t>
            </a:r>
            <a:r>
              <a:rPr lang="sl-SI" sz="4000" dirty="0" smtClean="0">
                <a:solidFill>
                  <a:srgbClr val="002060"/>
                </a:solidFill>
              </a:rPr>
              <a:t/>
            </a:r>
            <a:br>
              <a:rPr lang="sl-SI" sz="4000" dirty="0" smtClean="0">
                <a:solidFill>
                  <a:srgbClr val="002060"/>
                </a:solidFill>
              </a:rPr>
            </a:br>
            <a:r>
              <a:rPr lang="sl-SI" sz="4000" i="1" dirty="0" smtClean="0">
                <a:solidFill>
                  <a:srgbClr val="002060"/>
                </a:solidFill>
              </a:rPr>
              <a:t>DZ,  str. 28-30 (Vaja 17 - 24)</a:t>
            </a:r>
            <a:r>
              <a:rPr lang="sl-SI" sz="4000" dirty="0" smtClean="0">
                <a:solidFill>
                  <a:srgbClr val="002060"/>
                </a:solidFill>
              </a:rPr>
              <a:t/>
            </a:r>
            <a:br>
              <a:rPr lang="sl-SI" sz="4000" dirty="0" smtClean="0">
                <a:solidFill>
                  <a:srgbClr val="002060"/>
                </a:solidFill>
              </a:rPr>
            </a:br>
            <a:endParaRPr lang="sl-SI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1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76292"/>
          </a:xfrm>
        </p:spPr>
        <p:txBody>
          <a:bodyPr/>
          <a:lstStyle/>
          <a:p>
            <a:r>
              <a:rPr lang="sl-SI" i="1" dirty="0" smtClean="0"/>
              <a:t>1. </a:t>
            </a:r>
            <a:r>
              <a:rPr lang="sl-SI" b="1" i="1" u="sng" cap="all" dirty="0" smtClean="0"/>
              <a:t>Pomen</a:t>
            </a:r>
            <a:r>
              <a:rPr lang="sl-SI" i="1" u="sng" dirty="0" smtClean="0"/>
              <a:t> maščob v prehrani</a:t>
            </a:r>
            <a:endParaRPr lang="sl-SI" u="sng" dirty="0"/>
          </a:p>
        </p:txBody>
      </p:sp>
      <p:pic>
        <p:nvPicPr>
          <p:cNvPr id="1026" name="Picture 2" descr="Rezultat iskanja slik za maščobe so vir energi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220" y="3153909"/>
            <a:ext cx="4048125" cy="2686051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zultat iskanja slik za vitamini maščobe a d e 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6" b="35267"/>
          <a:stretch/>
        </p:blipFill>
        <p:spPr bwMode="auto">
          <a:xfrm>
            <a:off x="1105988" y="3778477"/>
            <a:ext cx="5715000" cy="15936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1428206" y="1430581"/>
            <a:ext cx="99255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sl-SI" sz="4000" b="1" i="1" dirty="0"/>
              <a:t>- vir energije</a:t>
            </a:r>
            <a:endParaRPr lang="sl-SI" sz="4000" b="1" dirty="0"/>
          </a:p>
          <a:p>
            <a:pPr>
              <a:spcAft>
                <a:spcPts val="1200"/>
              </a:spcAft>
            </a:pPr>
            <a:r>
              <a:rPr lang="sl-SI" sz="4000" i="1" dirty="0"/>
              <a:t>- v maščobah se topijo </a:t>
            </a:r>
            <a:r>
              <a:rPr lang="sl-SI" sz="4000" b="1" i="1" dirty="0"/>
              <a:t>vitamini A, D, E in K</a:t>
            </a:r>
            <a:endParaRPr lang="sl-SI" sz="4000" b="1" dirty="0"/>
          </a:p>
        </p:txBody>
      </p:sp>
    </p:spTree>
    <p:extLst>
      <p:ext uri="{BB962C8B-B14F-4D97-AF65-F5344CB8AC3E}">
        <p14:creationId xmlns:p14="http://schemas.microsoft.com/office/powerpoint/2010/main" val="286163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4406"/>
          </a:xfrm>
        </p:spPr>
        <p:txBody>
          <a:bodyPr/>
          <a:lstStyle/>
          <a:p>
            <a:r>
              <a:rPr lang="sl-SI" i="1" dirty="0" smtClean="0"/>
              <a:t>2. </a:t>
            </a:r>
            <a:r>
              <a:rPr lang="sl-SI" b="1" i="1" u="sng" cap="all" dirty="0" smtClean="0"/>
              <a:t>Vrste</a:t>
            </a:r>
            <a:r>
              <a:rPr lang="sl-SI" i="1" u="sng" dirty="0" smtClean="0"/>
              <a:t> maščob</a:t>
            </a:r>
            <a:endParaRPr lang="sl-SI" u="sng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539931" y="1149532"/>
            <a:ext cx="11112138" cy="2063932"/>
          </a:xfrm>
        </p:spPr>
        <p:txBody>
          <a:bodyPr>
            <a:normAutofit/>
          </a:bodyPr>
          <a:lstStyle/>
          <a:p>
            <a:pPr marL="742950" indent="-742950">
              <a:buAutoNum type="alphaLcParenR"/>
            </a:pPr>
            <a:r>
              <a:rPr lang="sl-SI" sz="4300" b="1" i="1" u="sng" dirty="0" smtClean="0"/>
              <a:t>maščobe živalskega izvora</a:t>
            </a:r>
            <a:r>
              <a:rPr lang="sl-SI" sz="4300" b="1" i="1" dirty="0" smtClean="0"/>
              <a:t> </a:t>
            </a:r>
            <a:r>
              <a:rPr lang="sl-SI" sz="4000" i="1" dirty="0" smtClean="0"/>
              <a:t>- mast, surovo maslo, loj, ribje olje. </a:t>
            </a:r>
          </a:p>
          <a:p>
            <a:pPr marL="0" indent="0">
              <a:buNone/>
            </a:pPr>
            <a:r>
              <a:rPr lang="sl-SI" sz="4000" i="1" dirty="0" smtClean="0"/>
              <a:t>      Maščobe živalskega izvora vsebujejo </a:t>
            </a:r>
            <a:r>
              <a:rPr lang="sl-SI" sz="4400" i="1" dirty="0" smtClean="0"/>
              <a:t>             </a:t>
            </a:r>
            <a:r>
              <a:rPr lang="sl-SI" sz="4000" i="1" dirty="0" smtClean="0"/>
              <a:t>      .</a:t>
            </a:r>
            <a:endParaRPr lang="sl-SI" sz="4000" dirty="0"/>
          </a:p>
        </p:txBody>
      </p:sp>
      <p:pic>
        <p:nvPicPr>
          <p:cNvPr id="1026" name="Picture 2" descr="Rezultat iskanja slik za živalske maščo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876" y="4410893"/>
            <a:ext cx="2361161" cy="165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vezana sl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613" y="3875861"/>
            <a:ext cx="1524383" cy="219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zultat iskanja slik za surovo mas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221" y="3956098"/>
            <a:ext cx="3373496" cy="210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aven povezovalnik 4"/>
          <p:cNvCxnSpPr/>
          <p:nvPr/>
        </p:nvCxnSpPr>
        <p:spPr>
          <a:xfrm>
            <a:off x="8882743" y="3004457"/>
            <a:ext cx="2325188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avokotnik 5"/>
          <p:cNvSpPr/>
          <p:nvPr/>
        </p:nvSpPr>
        <p:spPr>
          <a:xfrm>
            <a:off x="8963040" y="2512014"/>
            <a:ext cx="216459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600" b="1" i="1" cap="all" spc="50" dirty="0" smtClean="0">
                <a:solidFill>
                  <a:srgbClr val="C00000"/>
                </a:solidFill>
              </a:rPr>
              <a:t>Holesterol </a:t>
            </a:r>
            <a:r>
              <a:rPr lang="sl-SI" sz="2600" b="1" i="1" cap="all" dirty="0" smtClean="0">
                <a:solidFill>
                  <a:srgbClr val="C00000"/>
                </a:solidFill>
              </a:rPr>
              <a:t> </a:t>
            </a:r>
            <a:endParaRPr lang="sl-SI" sz="2600" cap="all" dirty="0"/>
          </a:p>
        </p:txBody>
      </p:sp>
    </p:spTree>
    <p:extLst>
      <p:ext uri="{BB962C8B-B14F-4D97-AF65-F5344CB8AC3E}">
        <p14:creationId xmlns:p14="http://schemas.microsoft.com/office/powerpoint/2010/main" val="251210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496389" y="512356"/>
            <a:ext cx="113211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000" i="1" dirty="0"/>
              <a:t>b) </a:t>
            </a:r>
            <a:r>
              <a:rPr lang="sl-SI" sz="4000" b="1" i="1" dirty="0"/>
              <a:t>maščobe rastlinskega izvora </a:t>
            </a:r>
            <a:r>
              <a:rPr lang="sl-SI" sz="4000" i="1" dirty="0"/>
              <a:t>– rastlinska olja </a:t>
            </a:r>
            <a:r>
              <a:rPr lang="sl-SI" sz="4000" i="1" dirty="0" smtClean="0"/>
              <a:t>   </a:t>
            </a:r>
          </a:p>
          <a:p>
            <a:r>
              <a:rPr lang="sl-SI" sz="4000" i="1" dirty="0" smtClean="0"/>
              <a:t>    (</a:t>
            </a:r>
            <a:r>
              <a:rPr lang="sl-SI" sz="4000" i="1" dirty="0"/>
              <a:t>sončnično, bučno</a:t>
            </a:r>
            <a:r>
              <a:rPr lang="sl-SI" sz="4000" i="1"/>
              <a:t>, </a:t>
            </a:r>
            <a:r>
              <a:rPr lang="sl-SI" sz="4000" i="1" smtClean="0"/>
              <a:t>oljčno</a:t>
            </a:r>
            <a:r>
              <a:rPr lang="sl-SI" sz="4000" i="1" dirty="0"/>
              <a:t>, laneno, repično …). </a:t>
            </a:r>
            <a:endParaRPr lang="sl-SI" sz="4000" i="1" dirty="0" smtClean="0"/>
          </a:p>
          <a:p>
            <a:r>
              <a:rPr lang="sl-SI" sz="4000" i="1" dirty="0"/>
              <a:t> </a:t>
            </a:r>
            <a:r>
              <a:rPr lang="sl-SI" sz="4000" i="1" dirty="0" smtClean="0"/>
              <a:t>   </a:t>
            </a:r>
            <a:r>
              <a:rPr lang="sl-SI" sz="3600" dirty="0" smtClean="0"/>
              <a:t>S </a:t>
            </a:r>
            <a:r>
              <a:rPr lang="sl-SI" sz="3600" dirty="0"/>
              <a:t>predelavo rastlinskih olj v tovarnah izdelujejo </a:t>
            </a:r>
            <a:r>
              <a:rPr lang="sl-SI" sz="3600" dirty="0" smtClean="0"/>
              <a:t>    </a:t>
            </a:r>
          </a:p>
          <a:p>
            <a:r>
              <a:rPr lang="sl-SI" sz="3600" dirty="0" smtClean="0"/>
              <a:t>    margarino</a:t>
            </a:r>
            <a:r>
              <a:rPr lang="sl-SI" sz="3600" dirty="0"/>
              <a:t>. </a:t>
            </a:r>
            <a:endParaRPr lang="sl-SI" sz="3600" dirty="0" smtClean="0"/>
          </a:p>
          <a:p>
            <a:r>
              <a:rPr lang="sl-SI" sz="3600" dirty="0"/>
              <a:t> </a:t>
            </a:r>
            <a:r>
              <a:rPr lang="sl-SI" sz="3600" dirty="0" smtClean="0"/>
              <a:t>  Uživanje </a:t>
            </a:r>
            <a:r>
              <a:rPr lang="sl-SI" sz="3600" dirty="0"/>
              <a:t>margarine v zdravi prehrani ne priporočamo. </a:t>
            </a:r>
          </a:p>
        </p:txBody>
      </p:sp>
      <p:pic>
        <p:nvPicPr>
          <p:cNvPr id="2050" name="Picture 2" descr="Rezultat iskanja slik za rastlinska ol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18" y="3492137"/>
            <a:ext cx="4058253" cy="304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zultat iskanja slik za margar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238" y="4028144"/>
            <a:ext cx="33528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44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435430" y="281077"/>
            <a:ext cx="112950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600" dirty="0"/>
              <a:t>3. Maščobe se hitro kvarijo, zato jih hranimo v </a:t>
            </a:r>
            <a:r>
              <a:rPr lang="sl-SI" sz="3600" dirty="0" smtClean="0"/>
              <a:t>    </a:t>
            </a:r>
          </a:p>
          <a:p>
            <a:r>
              <a:rPr lang="sl-SI" sz="3600" dirty="0" smtClean="0"/>
              <a:t>    temnem </a:t>
            </a:r>
            <a:r>
              <a:rPr lang="sl-SI" sz="3600" dirty="0"/>
              <a:t>in hladnem prostoru. </a:t>
            </a:r>
            <a:endParaRPr lang="sl-SI" sz="3600" dirty="0" smtClean="0"/>
          </a:p>
          <a:p>
            <a:r>
              <a:rPr lang="sl-SI" sz="3600" dirty="0"/>
              <a:t> </a:t>
            </a:r>
            <a:r>
              <a:rPr lang="sl-SI" sz="3600" dirty="0" smtClean="0"/>
              <a:t>   Pokvarjene </a:t>
            </a:r>
            <a:r>
              <a:rPr lang="sl-SI" sz="3600" dirty="0"/>
              <a:t>maščobe </a:t>
            </a:r>
            <a:r>
              <a:rPr lang="sl-SI" sz="3600" dirty="0" smtClean="0"/>
              <a:t>so ______ in </a:t>
            </a:r>
            <a:r>
              <a:rPr lang="sl-SI" sz="3600" dirty="0"/>
              <a:t>so škodljive za zdravje. </a:t>
            </a:r>
          </a:p>
        </p:txBody>
      </p:sp>
      <p:pic>
        <p:nvPicPr>
          <p:cNvPr id="3074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633" y="2771710"/>
            <a:ext cx="3911328" cy="361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ovezana slik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7" r="19696" b="3824"/>
          <a:stretch/>
        </p:blipFill>
        <p:spPr bwMode="auto">
          <a:xfrm>
            <a:off x="1924593" y="2598541"/>
            <a:ext cx="3283133" cy="379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5386253" y="1389408"/>
            <a:ext cx="13933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3000" b="1" cap="all" dirty="0">
                <a:solidFill>
                  <a:srgbClr val="C00000"/>
                </a:solidFill>
              </a:rPr>
              <a:t>žarke</a:t>
            </a:r>
            <a:endParaRPr lang="sl-SI" sz="3000" cap="all" dirty="0"/>
          </a:p>
        </p:txBody>
      </p:sp>
    </p:spTree>
    <p:extLst>
      <p:ext uri="{BB962C8B-B14F-4D97-AF65-F5344CB8AC3E}">
        <p14:creationId xmlns:p14="http://schemas.microsoft.com/office/powerpoint/2010/main" val="286731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značba mesta vsebine 4"/>
          <p:cNvSpPr>
            <a:spLocks noGrp="1"/>
          </p:cNvSpPr>
          <p:nvPr>
            <p:ph idx="1"/>
          </p:nvPr>
        </p:nvSpPr>
        <p:spPr>
          <a:xfrm>
            <a:off x="302623" y="192768"/>
            <a:ext cx="10515600" cy="538752"/>
          </a:xfrm>
        </p:spPr>
        <p:txBody>
          <a:bodyPr/>
          <a:lstStyle/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www.youtube.com/watch?v=Al5RlGXVzx8</a:t>
            </a: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" t="1405" r="-527" b="-1405"/>
          <a:stretch/>
        </p:blipFill>
        <p:spPr>
          <a:xfrm rot="5400000">
            <a:off x="-102425" y="2140330"/>
            <a:ext cx="4958560" cy="2927249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65983" y="2230250"/>
            <a:ext cx="5054060" cy="284290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"/>
          <a:stretch/>
        </p:blipFill>
        <p:spPr>
          <a:xfrm rot="5400000">
            <a:off x="6175949" y="2209360"/>
            <a:ext cx="4958559" cy="278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5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130</Words>
  <Application>Microsoft Office PowerPoint</Application>
  <PresentationFormat>Širokozaslonsko</PresentationFormat>
  <Paragraphs>19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Officeova tema</vt:lpstr>
      <vt:lpstr>Živila, ki vsebujejo veliko maščob </vt:lpstr>
      <vt:lpstr>1. Pomen maščob v prehrani</vt:lpstr>
      <vt:lpstr>2. Vrste maščob</vt:lpstr>
      <vt:lpstr>PowerPointova predstavitev</vt:lpstr>
      <vt:lpstr>PowerPointova predstavitev</vt:lpstr>
      <vt:lpstr>PowerPointova predstavitev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Živila, ki vsebujejo veliko maščob </dc:title>
  <dc:creator>Hewlett-Packard Company</dc:creator>
  <cp:lastModifiedBy>Osnovna šola Trebnje</cp:lastModifiedBy>
  <cp:revision>9</cp:revision>
  <cp:lastPrinted>2017-04-03T05:22:28Z</cp:lastPrinted>
  <dcterms:created xsi:type="dcterms:W3CDTF">2017-03-31T08:48:46Z</dcterms:created>
  <dcterms:modified xsi:type="dcterms:W3CDTF">2019-06-19T10:18:09Z</dcterms:modified>
</cp:coreProperties>
</file>